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143822" y="5429250"/>
            <a:ext cx="7715250" cy="1905000"/>
          </a:xfrm>
          <a:custGeom>
            <a:avLst/>
            <a:gdLst/>
            <a:ahLst/>
            <a:cxnLst/>
            <a:rect l="l" t="t" r="r" b="b"/>
            <a:pathLst>
              <a:path w="7715250" h="1905000">
                <a:moveTo>
                  <a:pt x="6774369" y="1904928"/>
                </a:moveTo>
                <a:lnTo>
                  <a:pt x="940738" y="1904928"/>
                </a:lnTo>
                <a:lnTo>
                  <a:pt x="917369" y="1904357"/>
                </a:lnTo>
                <a:lnTo>
                  <a:pt x="870707" y="1901486"/>
                </a:lnTo>
                <a:lnTo>
                  <a:pt x="824240" y="1896337"/>
                </a:lnTo>
                <a:lnTo>
                  <a:pt x="778083" y="1888911"/>
                </a:lnTo>
                <a:lnTo>
                  <a:pt x="732346" y="1879225"/>
                </a:lnTo>
                <a:lnTo>
                  <a:pt x="687138" y="1867309"/>
                </a:lnTo>
                <a:lnTo>
                  <a:pt x="642570" y="1853190"/>
                </a:lnTo>
                <a:lnTo>
                  <a:pt x="598749" y="1836901"/>
                </a:lnTo>
                <a:lnTo>
                  <a:pt x="555779" y="1818485"/>
                </a:lnTo>
                <a:lnTo>
                  <a:pt x="513765" y="1797977"/>
                </a:lnTo>
                <a:lnTo>
                  <a:pt x="472808" y="1775434"/>
                </a:lnTo>
                <a:lnTo>
                  <a:pt x="433006" y="1750908"/>
                </a:lnTo>
                <a:lnTo>
                  <a:pt x="394456" y="1724463"/>
                </a:lnTo>
                <a:lnTo>
                  <a:pt x="357250" y="1696151"/>
                </a:lnTo>
                <a:lnTo>
                  <a:pt x="321477" y="1666052"/>
                </a:lnTo>
                <a:lnTo>
                  <a:pt x="287225" y="1634235"/>
                </a:lnTo>
                <a:lnTo>
                  <a:pt x="254575" y="1600774"/>
                </a:lnTo>
                <a:lnTo>
                  <a:pt x="223607" y="1565746"/>
                </a:lnTo>
                <a:lnTo>
                  <a:pt x="194394" y="1529248"/>
                </a:lnTo>
                <a:lnTo>
                  <a:pt x="167007" y="1491360"/>
                </a:lnTo>
                <a:lnTo>
                  <a:pt x="141512" y="1452170"/>
                </a:lnTo>
                <a:lnTo>
                  <a:pt x="117971" y="1411782"/>
                </a:lnTo>
                <a:lnTo>
                  <a:pt x="96441" y="1370280"/>
                </a:lnTo>
                <a:lnTo>
                  <a:pt x="76972" y="1327775"/>
                </a:lnTo>
                <a:lnTo>
                  <a:pt x="59613" y="1284369"/>
                </a:lnTo>
                <a:lnTo>
                  <a:pt x="44404" y="1240161"/>
                </a:lnTo>
                <a:lnTo>
                  <a:pt x="31383" y="1195261"/>
                </a:lnTo>
                <a:lnTo>
                  <a:pt x="20581" y="1149773"/>
                </a:lnTo>
                <a:lnTo>
                  <a:pt x="12023" y="1103813"/>
                </a:lnTo>
                <a:lnTo>
                  <a:pt x="5731" y="1057486"/>
                </a:lnTo>
                <a:lnTo>
                  <a:pt x="1720" y="1010908"/>
                </a:lnTo>
                <a:lnTo>
                  <a:pt x="0" y="964191"/>
                </a:lnTo>
                <a:lnTo>
                  <a:pt x="0" y="940810"/>
                </a:lnTo>
                <a:lnTo>
                  <a:pt x="573" y="917441"/>
                </a:lnTo>
                <a:lnTo>
                  <a:pt x="3440" y="870779"/>
                </a:lnTo>
                <a:lnTo>
                  <a:pt x="8593" y="824312"/>
                </a:lnTo>
                <a:lnTo>
                  <a:pt x="16020" y="778155"/>
                </a:lnTo>
                <a:lnTo>
                  <a:pt x="25702" y="732417"/>
                </a:lnTo>
                <a:lnTo>
                  <a:pt x="37617" y="687210"/>
                </a:lnTo>
                <a:lnTo>
                  <a:pt x="51737" y="642642"/>
                </a:lnTo>
                <a:lnTo>
                  <a:pt x="68025" y="598821"/>
                </a:lnTo>
                <a:lnTo>
                  <a:pt x="86445" y="555851"/>
                </a:lnTo>
                <a:lnTo>
                  <a:pt x="106951" y="513837"/>
                </a:lnTo>
                <a:lnTo>
                  <a:pt x="129493" y="472880"/>
                </a:lnTo>
                <a:lnTo>
                  <a:pt x="154018" y="433078"/>
                </a:lnTo>
                <a:lnTo>
                  <a:pt x="180466" y="394528"/>
                </a:lnTo>
                <a:lnTo>
                  <a:pt x="208775" y="357322"/>
                </a:lnTo>
                <a:lnTo>
                  <a:pt x="238875" y="321549"/>
                </a:lnTo>
                <a:lnTo>
                  <a:pt x="270693" y="287297"/>
                </a:lnTo>
                <a:lnTo>
                  <a:pt x="304155" y="254647"/>
                </a:lnTo>
                <a:lnTo>
                  <a:pt x="339178" y="223678"/>
                </a:lnTo>
                <a:lnTo>
                  <a:pt x="375678" y="194465"/>
                </a:lnTo>
                <a:lnTo>
                  <a:pt x="413568" y="167079"/>
                </a:lnTo>
                <a:lnTo>
                  <a:pt x="452755" y="141584"/>
                </a:lnTo>
                <a:lnTo>
                  <a:pt x="493147" y="118043"/>
                </a:lnTo>
                <a:lnTo>
                  <a:pt x="534645" y="96512"/>
                </a:lnTo>
                <a:lnTo>
                  <a:pt x="577149" y="77044"/>
                </a:lnTo>
                <a:lnTo>
                  <a:pt x="620558" y="59684"/>
                </a:lnTo>
                <a:lnTo>
                  <a:pt x="664766" y="44476"/>
                </a:lnTo>
                <a:lnTo>
                  <a:pt x="709667" y="31455"/>
                </a:lnTo>
                <a:lnTo>
                  <a:pt x="755153" y="20652"/>
                </a:lnTo>
                <a:lnTo>
                  <a:pt x="801114" y="12095"/>
                </a:lnTo>
                <a:lnTo>
                  <a:pt x="847440" y="5803"/>
                </a:lnTo>
                <a:lnTo>
                  <a:pt x="894019" y="1792"/>
                </a:lnTo>
                <a:lnTo>
                  <a:pt x="940738" y="71"/>
                </a:lnTo>
                <a:lnTo>
                  <a:pt x="952428" y="0"/>
                </a:lnTo>
                <a:lnTo>
                  <a:pt x="6774369" y="71"/>
                </a:lnTo>
                <a:lnTo>
                  <a:pt x="6821086" y="1792"/>
                </a:lnTo>
                <a:lnTo>
                  <a:pt x="6867665" y="5803"/>
                </a:lnTo>
                <a:lnTo>
                  <a:pt x="6913991" y="12095"/>
                </a:lnTo>
                <a:lnTo>
                  <a:pt x="6959951" y="20652"/>
                </a:lnTo>
                <a:lnTo>
                  <a:pt x="7005439" y="31455"/>
                </a:lnTo>
                <a:lnTo>
                  <a:pt x="7050335" y="44476"/>
                </a:lnTo>
                <a:lnTo>
                  <a:pt x="7094547" y="59684"/>
                </a:lnTo>
                <a:lnTo>
                  <a:pt x="7137953" y="77044"/>
                </a:lnTo>
                <a:lnTo>
                  <a:pt x="7180458" y="96512"/>
                </a:lnTo>
                <a:lnTo>
                  <a:pt x="7221959" y="118043"/>
                </a:lnTo>
                <a:lnTo>
                  <a:pt x="7262349" y="141584"/>
                </a:lnTo>
                <a:lnTo>
                  <a:pt x="7301538" y="167079"/>
                </a:lnTo>
                <a:lnTo>
                  <a:pt x="7339426" y="194465"/>
                </a:lnTo>
                <a:lnTo>
                  <a:pt x="7375925" y="223678"/>
                </a:lnTo>
                <a:lnTo>
                  <a:pt x="7410949" y="254647"/>
                </a:lnTo>
                <a:lnTo>
                  <a:pt x="7444414" y="287297"/>
                </a:lnTo>
                <a:lnTo>
                  <a:pt x="7476230" y="321549"/>
                </a:lnTo>
                <a:lnTo>
                  <a:pt x="7506330" y="357322"/>
                </a:lnTo>
                <a:lnTo>
                  <a:pt x="7534642" y="394528"/>
                </a:lnTo>
                <a:lnTo>
                  <a:pt x="7561086" y="433078"/>
                </a:lnTo>
                <a:lnTo>
                  <a:pt x="7585612" y="472880"/>
                </a:lnTo>
                <a:lnTo>
                  <a:pt x="7608156" y="513837"/>
                </a:lnTo>
                <a:lnTo>
                  <a:pt x="7628663" y="555851"/>
                </a:lnTo>
                <a:lnTo>
                  <a:pt x="7647079" y="598820"/>
                </a:lnTo>
                <a:lnTo>
                  <a:pt x="7663368" y="642642"/>
                </a:lnTo>
                <a:lnTo>
                  <a:pt x="7677487" y="687210"/>
                </a:lnTo>
                <a:lnTo>
                  <a:pt x="7689403" y="732417"/>
                </a:lnTo>
                <a:lnTo>
                  <a:pt x="7699084" y="778155"/>
                </a:lnTo>
                <a:lnTo>
                  <a:pt x="7706515" y="824312"/>
                </a:lnTo>
                <a:lnTo>
                  <a:pt x="7711664" y="870779"/>
                </a:lnTo>
                <a:lnTo>
                  <a:pt x="7714535" y="917441"/>
                </a:lnTo>
                <a:lnTo>
                  <a:pt x="7715106" y="940810"/>
                </a:lnTo>
                <a:lnTo>
                  <a:pt x="7715106" y="964191"/>
                </a:lnTo>
                <a:lnTo>
                  <a:pt x="7713386" y="1010908"/>
                </a:lnTo>
                <a:lnTo>
                  <a:pt x="7709376" y="1057486"/>
                </a:lnTo>
                <a:lnTo>
                  <a:pt x="7703082" y="1103813"/>
                </a:lnTo>
                <a:lnTo>
                  <a:pt x="7694522" y="1149773"/>
                </a:lnTo>
                <a:lnTo>
                  <a:pt x="7683720" y="1195261"/>
                </a:lnTo>
                <a:lnTo>
                  <a:pt x="7670702" y="1240161"/>
                </a:lnTo>
                <a:lnTo>
                  <a:pt x="7655491" y="1284369"/>
                </a:lnTo>
                <a:lnTo>
                  <a:pt x="7638135" y="1327775"/>
                </a:lnTo>
                <a:lnTo>
                  <a:pt x="7618665" y="1370280"/>
                </a:lnTo>
                <a:lnTo>
                  <a:pt x="7597135" y="1411782"/>
                </a:lnTo>
                <a:lnTo>
                  <a:pt x="7573591" y="1452170"/>
                </a:lnTo>
                <a:lnTo>
                  <a:pt x="7548100" y="1491360"/>
                </a:lnTo>
                <a:lnTo>
                  <a:pt x="7520713" y="1529248"/>
                </a:lnTo>
                <a:lnTo>
                  <a:pt x="7491499" y="1565746"/>
                </a:lnTo>
                <a:lnTo>
                  <a:pt x="7460530" y="1600774"/>
                </a:lnTo>
                <a:lnTo>
                  <a:pt x="7427879" y="1634235"/>
                </a:lnTo>
                <a:lnTo>
                  <a:pt x="7393627" y="1666052"/>
                </a:lnTo>
                <a:lnTo>
                  <a:pt x="7357853" y="1696151"/>
                </a:lnTo>
                <a:lnTo>
                  <a:pt x="7320648" y="1724463"/>
                </a:lnTo>
                <a:lnTo>
                  <a:pt x="7282098" y="1750908"/>
                </a:lnTo>
                <a:lnTo>
                  <a:pt x="7242294" y="1775434"/>
                </a:lnTo>
                <a:lnTo>
                  <a:pt x="7201340" y="1797977"/>
                </a:lnTo>
                <a:lnTo>
                  <a:pt x="7159323" y="1818485"/>
                </a:lnTo>
                <a:lnTo>
                  <a:pt x="7116354" y="1836901"/>
                </a:lnTo>
                <a:lnTo>
                  <a:pt x="7072534" y="1853190"/>
                </a:lnTo>
                <a:lnTo>
                  <a:pt x="7027964" y="1867309"/>
                </a:lnTo>
                <a:lnTo>
                  <a:pt x="6982758" y="1879225"/>
                </a:lnTo>
                <a:lnTo>
                  <a:pt x="6937023" y="1888910"/>
                </a:lnTo>
                <a:lnTo>
                  <a:pt x="6890864" y="1896337"/>
                </a:lnTo>
                <a:lnTo>
                  <a:pt x="6844399" y="1901486"/>
                </a:lnTo>
                <a:lnTo>
                  <a:pt x="6797737" y="1904357"/>
                </a:lnTo>
                <a:lnTo>
                  <a:pt x="6774369" y="19049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07538" y="4306887"/>
            <a:ext cx="11072922" cy="1082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0" i="0">
                <a:solidFill>
                  <a:srgbClr val="33465B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412474" y="5861367"/>
            <a:ext cx="11463051" cy="1229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00" b="0" i="0">
                <a:solidFill>
                  <a:srgbClr val="33465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6" y="573023"/>
            <a:ext cx="18214848" cy="971397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134482" y="2195514"/>
            <a:ext cx="0" cy="7143750"/>
          </a:xfrm>
          <a:custGeom>
            <a:avLst/>
            <a:gdLst/>
            <a:ahLst/>
            <a:cxnLst/>
            <a:rect l="l" t="t" r="r" b="b"/>
            <a:pathLst>
              <a:path h="7143750">
                <a:moveTo>
                  <a:pt x="0" y="0"/>
                </a:moveTo>
                <a:lnTo>
                  <a:pt x="0" y="7143750"/>
                </a:lnTo>
              </a:path>
            </a:pathLst>
          </a:custGeom>
          <a:ln w="9525">
            <a:solidFill>
              <a:srgbClr val="0018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4976" y="0"/>
            <a:ext cx="5775959" cy="261213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511300" y="2792420"/>
            <a:ext cx="6468109" cy="6463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0" i="0">
                <a:solidFill>
                  <a:srgbClr val="20202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77900" y="4856495"/>
            <a:ext cx="2932199" cy="560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01775" y="4429401"/>
            <a:ext cx="15284450" cy="3993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4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w3schools.com/html/ur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hyperlink" Target="https://www.tutorialrepublic.com/css-reference/css-text-decoration-property.ph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tutorialrepublic.com/css-reference/css-text-align-property.php" TargetMode="External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coursera.pxf.io/c/3294490/1164545/14726?u=https%3A%2F%2Fwww.coursera.org%2Flearn%2Ffront-end-react" TargetMode="External"/><Relationship Id="rId3" Type="http://schemas.openxmlformats.org/officeDocument/2006/relationships/image" Target="../media/image88.png"/><Relationship Id="rId7" Type="http://schemas.openxmlformats.org/officeDocument/2006/relationships/hyperlink" Target="http://pluralsight.pxf.io/c/1193463/424552/7490?u=https%3A%2F%2Fwww.pluralsight.com%2Fcourses%2Ffront-end-web-app-html5-javascript-css" TargetMode="External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lick.linksynergy.com/deeplink?id=JVFxdTr9V80&amp;mid=39197&amp;murl=https%3A%2F%2Fwww.udemy.com%2Fthe-web-developer-bootcamp%2F" TargetMode="External"/><Relationship Id="rId11" Type="http://schemas.openxmlformats.org/officeDocument/2006/relationships/image" Target="../media/image89.png"/><Relationship Id="rId5" Type="http://schemas.openxmlformats.org/officeDocument/2006/relationships/hyperlink" Target="https://coursera.pxf.io/c/3294490/1164545/14726?u=https%3A%2F%2Fwww.coursera.org%2Flearn%2Fduke-programming-web" TargetMode="External"/><Relationship Id="rId10" Type="http://schemas.openxmlformats.org/officeDocument/2006/relationships/hyperlink" Target="https://goalkicker.com/" TargetMode="External"/><Relationship Id="rId4" Type="http://schemas.openxmlformats.org/officeDocument/2006/relationships/hyperlink" Target="https://click.linksynergy.com/deeplink?id=JVFxdTr9V80&amp;mid=39197&amp;murl=https%3A%2F%2Fwww.udemy.com%2Ffront-end-web-development%2F" TargetMode="External"/><Relationship Id="rId9" Type="http://schemas.openxmlformats.org/officeDocument/2006/relationships/hyperlink" Target="https://freecodecamp.or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61435">
              <a:lnSpc>
                <a:spcPct val="100000"/>
              </a:lnSpc>
              <a:spcBef>
                <a:spcPts val="135"/>
              </a:spcBef>
            </a:pPr>
            <a:r>
              <a:rPr spc="440" dirty="0"/>
              <a:t>Introduction</a:t>
            </a:r>
            <a:r>
              <a:rPr spc="-505" dirty="0"/>
              <a:t> </a:t>
            </a:r>
            <a:r>
              <a:rPr spc="815" dirty="0"/>
              <a:t>to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21735">
              <a:lnSpc>
                <a:spcPct val="100000"/>
              </a:lnSpc>
              <a:spcBef>
                <a:spcPts val="95"/>
              </a:spcBef>
            </a:pPr>
            <a:r>
              <a:rPr spc="-235" dirty="0"/>
              <a:t>Web-developmen</a:t>
            </a:r>
            <a:r>
              <a:rPr sz="5750" b="0" spc="-235" dirty="0">
                <a:latin typeface="Tekton Pro Light"/>
                <a:cs typeface="Tekton Pro Light"/>
              </a:rPr>
              <a:t>t</a:t>
            </a:r>
            <a:endParaRPr sz="5750">
              <a:latin typeface="Tekton Pro Light"/>
              <a:cs typeface="Tekton Pro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9800" y="906424"/>
            <a:ext cx="2444750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70" dirty="0">
                <a:solidFill>
                  <a:srgbClr val="001837"/>
                </a:solidFill>
                <a:latin typeface="Arial"/>
                <a:cs typeface="Arial"/>
              </a:rPr>
              <a:t>J</a:t>
            </a:r>
            <a:r>
              <a:rPr sz="2050" spc="-55" dirty="0">
                <a:solidFill>
                  <a:srgbClr val="001837"/>
                </a:solidFill>
                <a:latin typeface="Arial"/>
                <a:cs typeface="Arial"/>
              </a:rPr>
              <a:t>u</a:t>
            </a:r>
            <a:r>
              <a:rPr sz="2050" spc="-65" dirty="0">
                <a:solidFill>
                  <a:srgbClr val="001837"/>
                </a:solidFill>
                <a:latin typeface="Arial"/>
                <a:cs typeface="Arial"/>
              </a:rPr>
              <a:t>b</a:t>
            </a:r>
            <a:r>
              <a:rPr sz="2050" spc="-80" dirty="0">
                <a:solidFill>
                  <a:srgbClr val="001837"/>
                </a:solidFill>
                <a:latin typeface="Arial"/>
                <a:cs typeface="Arial"/>
              </a:rPr>
              <a:t>e</a:t>
            </a:r>
            <a:r>
              <a:rPr sz="2050" spc="-15" dirty="0">
                <a:solidFill>
                  <a:srgbClr val="001837"/>
                </a:solidFill>
                <a:latin typeface="Arial"/>
                <a:cs typeface="Arial"/>
              </a:rPr>
              <a:t>r</a:t>
            </a:r>
            <a:r>
              <a:rPr sz="2050" spc="-10" dirty="0">
                <a:solidFill>
                  <a:srgbClr val="001837"/>
                </a:solidFill>
                <a:latin typeface="Arial"/>
                <a:cs typeface="Arial"/>
              </a:rPr>
              <a:t>i</a:t>
            </a:r>
            <a:r>
              <a:rPr sz="2050" spc="-100" dirty="0">
                <a:solidFill>
                  <a:srgbClr val="001837"/>
                </a:solidFill>
                <a:latin typeface="Arial"/>
                <a:cs typeface="Arial"/>
              </a:rPr>
              <a:t>y</a:t>
            </a:r>
            <a:r>
              <a:rPr sz="2050" spc="-130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2050" spc="-21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2050" spc="-204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2050" spc="15" dirty="0">
                <a:solidFill>
                  <a:srgbClr val="001837"/>
                </a:solidFill>
                <a:latin typeface="Arial"/>
                <a:cs typeface="Arial"/>
              </a:rPr>
              <a:t>j</a:t>
            </a:r>
            <a:r>
              <a:rPr sz="2050" spc="-130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2050" spc="-70" dirty="0">
                <a:solidFill>
                  <a:srgbClr val="001837"/>
                </a:solidFill>
                <a:latin typeface="Arial"/>
                <a:cs typeface="Arial"/>
              </a:rPr>
              <a:t>z</a:t>
            </a:r>
            <a:r>
              <a:rPr sz="2050" spc="-21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2050" spc="-65" dirty="0">
                <a:solidFill>
                  <a:srgbClr val="001837"/>
                </a:solidFill>
                <a:latin typeface="Arial"/>
                <a:cs typeface="Arial"/>
              </a:rPr>
              <a:t>p</a:t>
            </a:r>
            <a:r>
              <a:rPr sz="2050" spc="-35" dirty="0">
                <a:solidFill>
                  <a:srgbClr val="001837"/>
                </a:solidFill>
                <a:latin typeface="Arial"/>
                <a:cs typeface="Arial"/>
              </a:rPr>
              <a:t>r</a:t>
            </a:r>
            <a:r>
              <a:rPr sz="2050" spc="-80" dirty="0">
                <a:solidFill>
                  <a:srgbClr val="001837"/>
                </a:solidFill>
                <a:latin typeface="Arial"/>
                <a:cs typeface="Arial"/>
              </a:rPr>
              <a:t>e</a:t>
            </a:r>
            <a:r>
              <a:rPr sz="2050" spc="-75" dirty="0">
                <a:solidFill>
                  <a:srgbClr val="001837"/>
                </a:solidFill>
                <a:latin typeface="Arial"/>
                <a:cs typeface="Arial"/>
              </a:rPr>
              <a:t>s</a:t>
            </a:r>
            <a:r>
              <a:rPr sz="2050" spc="-110" dirty="0">
                <a:solidFill>
                  <a:srgbClr val="001837"/>
                </a:solidFill>
                <a:latin typeface="Arial"/>
                <a:cs typeface="Arial"/>
              </a:rPr>
              <a:t>e</a:t>
            </a:r>
            <a:r>
              <a:rPr sz="2050" spc="-55" dirty="0">
                <a:solidFill>
                  <a:srgbClr val="001837"/>
                </a:solidFill>
                <a:latin typeface="Arial"/>
                <a:cs typeface="Arial"/>
              </a:rPr>
              <a:t>n</a:t>
            </a:r>
            <a:r>
              <a:rPr sz="2050" spc="170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2050" spc="-75" dirty="0">
                <a:solidFill>
                  <a:srgbClr val="001837"/>
                </a:solidFill>
                <a:latin typeface="Arial"/>
                <a:cs typeface="Arial"/>
              </a:rPr>
              <a:t>s</a:t>
            </a:r>
            <a:endParaRPr sz="2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275" y="9012199"/>
            <a:ext cx="1049020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90" dirty="0">
                <a:solidFill>
                  <a:srgbClr val="001837"/>
                </a:solidFill>
                <a:latin typeface="Arial"/>
                <a:cs typeface="Arial"/>
              </a:rPr>
              <a:t>M</a:t>
            </a:r>
            <a:r>
              <a:rPr sz="2050" spc="-185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2050" spc="-60" dirty="0">
                <a:solidFill>
                  <a:srgbClr val="001837"/>
                </a:solidFill>
                <a:latin typeface="Arial"/>
                <a:cs typeface="Arial"/>
              </a:rPr>
              <a:t>y</a:t>
            </a:r>
            <a:r>
              <a:rPr sz="2050" spc="-21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2050" spc="-100" dirty="0">
                <a:solidFill>
                  <a:srgbClr val="001837"/>
                </a:solidFill>
                <a:latin typeface="Arial"/>
                <a:cs typeface="Arial"/>
              </a:rPr>
              <a:t>2</a:t>
            </a:r>
            <a:r>
              <a:rPr sz="2050" spc="-15" dirty="0">
                <a:solidFill>
                  <a:srgbClr val="001837"/>
                </a:solidFill>
                <a:latin typeface="Arial"/>
                <a:cs typeface="Arial"/>
              </a:rPr>
              <a:t>0</a:t>
            </a:r>
            <a:r>
              <a:rPr sz="2050" spc="-100" dirty="0">
                <a:solidFill>
                  <a:srgbClr val="001837"/>
                </a:solidFill>
                <a:latin typeface="Arial"/>
                <a:cs typeface="Arial"/>
              </a:rPr>
              <a:t>22</a:t>
            </a:r>
            <a:endParaRPr sz="20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895475"/>
            <a:ext cx="1238249" cy="1238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91040" y="5695950"/>
            <a:ext cx="1219199" cy="12191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3025" y="5638800"/>
            <a:ext cx="1276349" cy="127634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581150" y="3000375"/>
            <a:ext cx="3629660" cy="3057525"/>
            <a:chOff x="1581150" y="3000375"/>
            <a:chExt cx="3629660" cy="305752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2250" y="3000375"/>
              <a:ext cx="1190624" cy="11906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1940" y="4191000"/>
              <a:ext cx="1238249" cy="12382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1150" y="3771900"/>
              <a:ext cx="1257299" cy="12572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8450" y="5029200"/>
              <a:ext cx="1028699" cy="1028699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724025" y="4362450"/>
            <a:ext cx="10306050" cy="1543050"/>
          </a:xfrm>
          <a:custGeom>
            <a:avLst/>
            <a:gdLst/>
            <a:ahLst/>
            <a:cxnLst/>
            <a:rect l="l" t="t" r="r" b="b"/>
            <a:pathLst>
              <a:path w="10306050" h="1543050">
                <a:moveTo>
                  <a:pt x="9534525" y="1543050"/>
                </a:moveTo>
                <a:lnTo>
                  <a:pt x="771525" y="1543050"/>
                </a:lnTo>
                <a:lnTo>
                  <a:pt x="752584" y="1542817"/>
                </a:lnTo>
                <a:lnTo>
                  <a:pt x="695902" y="1539335"/>
                </a:lnTo>
                <a:lnTo>
                  <a:pt x="639629" y="1531693"/>
                </a:lnTo>
                <a:lnTo>
                  <a:pt x="584059" y="1519928"/>
                </a:lnTo>
                <a:lnTo>
                  <a:pt x="529505" y="1504106"/>
                </a:lnTo>
                <a:lnTo>
                  <a:pt x="476274" y="1484318"/>
                </a:lnTo>
                <a:lnTo>
                  <a:pt x="424643" y="1460673"/>
                </a:lnTo>
                <a:lnTo>
                  <a:pt x="374881" y="1433285"/>
                </a:lnTo>
                <a:lnTo>
                  <a:pt x="327269" y="1402308"/>
                </a:lnTo>
                <a:lnTo>
                  <a:pt x="282074" y="1367923"/>
                </a:lnTo>
                <a:lnTo>
                  <a:pt x="239531" y="1330303"/>
                </a:lnTo>
                <a:lnTo>
                  <a:pt x="199862" y="1289652"/>
                </a:lnTo>
                <a:lnTo>
                  <a:pt x="163292" y="1246187"/>
                </a:lnTo>
                <a:lnTo>
                  <a:pt x="130025" y="1200159"/>
                </a:lnTo>
                <a:lnTo>
                  <a:pt x="100233" y="1151813"/>
                </a:lnTo>
                <a:lnTo>
                  <a:pt x="74074" y="1101394"/>
                </a:lnTo>
                <a:lnTo>
                  <a:pt x="51695" y="1049185"/>
                </a:lnTo>
                <a:lnTo>
                  <a:pt x="33221" y="995486"/>
                </a:lnTo>
                <a:lnTo>
                  <a:pt x="18747" y="940572"/>
                </a:lnTo>
                <a:lnTo>
                  <a:pt x="8350" y="884731"/>
                </a:lnTo>
                <a:lnTo>
                  <a:pt x="2089" y="828276"/>
                </a:lnTo>
                <a:lnTo>
                  <a:pt x="0" y="771525"/>
                </a:lnTo>
                <a:lnTo>
                  <a:pt x="232" y="752584"/>
                </a:lnTo>
                <a:lnTo>
                  <a:pt x="3715" y="695902"/>
                </a:lnTo>
                <a:lnTo>
                  <a:pt x="11357" y="639629"/>
                </a:lnTo>
                <a:lnTo>
                  <a:pt x="23121" y="584059"/>
                </a:lnTo>
                <a:lnTo>
                  <a:pt x="38941" y="529505"/>
                </a:lnTo>
                <a:lnTo>
                  <a:pt x="58728" y="476274"/>
                </a:lnTo>
                <a:lnTo>
                  <a:pt x="82377" y="424643"/>
                </a:lnTo>
                <a:lnTo>
                  <a:pt x="109765" y="374881"/>
                </a:lnTo>
                <a:lnTo>
                  <a:pt x="140741" y="327269"/>
                </a:lnTo>
                <a:lnTo>
                  <a:pt x="175128" y="282074"/>
                </a:lnTo>
                <a:lnTo>
                  <a:pt x="212746" y="239531"/>
                </a:lnTo>
                <a:lnTo>
                  <a:pt x="253400" y="199862"/>
                </a:lnTo>
                <a:lnTo>
                  <a:pt x="296862" y="163292"/>
                </a:lnTo>
                <a:lnTo>
                  <a:pt x="342888" y="130025"/>
                </a:lnTo>
                <a:lnTo>
                  <a:pt x="391236" y="100233"/>
                </a:lnTo>
                <a:lnTo>
                  <a:pt x="441655" y="74074"/>
                </a:lnTo>
                <a:lnTo>
                  <a:pt x="493862" y="51695"/>
                </a:lnTo>
                <a:lnTo>
                  <a:pt x="547562" y="33221"/>
                </a:lnTo>
                <a:lnTo>
                  <a:pt x="602477" y="18747"/>
                </a:lnTo>
                <a:lnTo>
                  <a:pt x="658318" y="8350"/>
                </a:lnTo>
                <a:lnTo>
                  <a:pt x="714773" y="2089"/>
                </a:lnTo>
                <a:lnTo>
                  <a:pt x="771525" y="0"/>
                </a:lnTo>
                <a:lnTo>
                  <a:pt x="9534525" y="0"/>
                </a:lnTo>
                <a:lnTo>
                  <a:pt x="9591277" y="2089"/>
                </a:lnTo>
                <a:lnTo>
                  <a:pt x="9647729" y="8350"/>
                </a:lnTo>
                <a:lnTo>
                  <a:pt x="9703540" y="18747"/>
                </a:lnTo>
                <a:lnTo>
                  <a:pt x="9758457" y="33221"/>
                </a:lnTo>
                <a:lnTo>
                  <a:pt x="9812210" y="51695"/>
                </a:lnTo>
                <a:lnTo>
                  <a:pt x="9864387" y="74074"/>
                </a:lnTo>
                <a:lnTo>
                  <a:pt x="9914795" y="100233"/>
                </a:lnTo>
                <a:lnTo>
                  <a:pt x="9963150" y="130025"/>
                </a:lnTo>
                <a:lnTo>
                  <a:pt x="10009227" y="163292"/>
                </a:lnTo>
                <a:lnTo>
                  <a:pt x="10052673" y="199862"/>
                </a:lnTo>
                <a:lnTo>
                  <a:pt x="10093313" y="239531"/>
                </a:lnTo>
                <a:lnTo>
                  <a:pt x="10130885" y="282074"/>
                </a:lnTo>
                <a:lnTo>
                  <a:pt x="10165335" y="327269"/>
                </a:lnTo>
                <a:lnTo>
                  <a:pt x="10196298" y="374881"/>
                </a:lnTo>
                <a:lnTo>
                  <a:pt x="10223706" y="424643"/>
                </a:lnTo>
                <a:lnTo>
                  <a:pt x="10247280" y="476274"/>
                </a:lnTo>
                <a:lnTo>
                  <a:pt x="10267091" y="529505"/>
                </a:lnTo>
                <a:lnTo>
                  <a:pt x="10282928" y="584059"/>
                </a:lnTo>
                <a:lnTo>
                  <a:pt x="10294673" y="639629"/>
                </a:lnTo>
                <a:lnTo>
                  <a:pt x="10302335" y="695902"/>
                </a:lnTo>
                <a:lnTo>
                  <a:pt x="10305817" y="752584"/>
                </a:lnTo>
                <a:lnTo>
                  <a:pt x="10306050" y="771525"/>
                </a:lnTo>
                <a:lnTo>
                  <a:pt x="10305817" y="790465"/>
                </a:lnTo>
                <a:lnTo>
                  <a:pt x="10302335" y="847147"/>
                </a:lnTo>
                <a:lnTo>
                  <a:pt x="10294673" y="903420"/>
                </a:lnTo>
                <a:lnTo>
                  <a:pt x="10282928" y="958988"/>
                </a:lnTo>
                <a:lnTo>
                  <a:pt x="10267091" y="1013544"/>
                </a:lnTo>
                <a:lnTo>
                  <a:pt x="10247280" y="1066771"/>
                </a:lnTo>
                <a:lnTo>
                  <a:pt x="10223706" y="1118407"/>
                </a:lnTo>
                <a:lnTo>
                  <a:pt x="10196298" y="1168167"/>
                </a:lnTo>
                <a:lnTo>
                  <a:pt x="10165335" y="1215779"/>
                </a:lnTo>
                <a:lnTo>
                  <a:pt x="10130885" y="1260976"/>
                </a:lnTo>
                <a:lnTo>
                  <a:pt x="10093313" y="1303521"/>
                </a:lnTo>
                <a:lnTo>
                  <a:pt x="10052673" y="1343186"/>
                </a:lnTo>
                <a:lnTo>
                  <a:pt x="10009227" y="1379758"/>
                </a:lnTo>
                <a:lnTo>
                  <a:pt x="9963150" y="1413024"/>
                </a:lnTo>
                <a:lnTo>
                  <a:pt x="9914795" y="1442817"/>
                </a:lnTo>
                <a:lnTo>
                  <a:pt x="9864387" y="1468975"/>
                </a:lnTo>
                <a:lnTo>
                  <a:pt x="9812210" y="1491351"/>
                </a:lnTo>
                <a:lnTo>
                  <a:pt x="9758457" y="1509826"/>
                </a:lnTo>
                <a:lnTo>
                  <a:pt x="9703540" y="1524303"/>
                </a:lnTo>
                <a:lnTo>
                  <a:pt x="9647729" y="1534700"/>
                </a:lnTo>
                <a:lnTo>
                  <a:pt x="9591277" y="1540960"/>
                </a:lnTo>
                <a:lnTo>
                  <a:pt x="9534525" y="1543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45838" y="4846954"/>
            <a:ext cx="8062595" cy="560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305" dirty="0">
                <a:solidFill>
                  <a:srgbClr val="887DFF"/>
                </a:solidFill>
              </a:rPr>
              <a:t>0</a:t>
            </a:r>
            <a:r>
              <a:rPr spc="75" dirty="0">
                <a:solidFill>
                  <a:srgbClr val="887DFF"/>
                </a:solidFill>
              </a:rPr>
              <a:t>3</a:t>
            </a:r>
            <a:r>
              <a:rPr spc="-254" dirty="0">
                <a:solidFill>
                  <a:srgbClr val="887DFF"/>
                </a:solidFill>
              </a:rPr>
              <a:t> </a:t>
            </a:r>
            <a:r>
              <a:rPr spc="110" dirty="0"/>
              <a:t>W</a:t>
            </a:r>
            <a:r>
              <a:rPr spc="225" dirty="0"/>
              <a:t>h</a:t>
            </a:r>
            <a:r>
              <a:rPr spc="75" dirty="0"/>
              <a:t>a</a:t>
            </a:r>
            <a:r>
              <a:rPr spc="505" dirty="0"/>
              <a:t>t</a:t>
            </a:r>
            <a:r>
              <a:rPr spc="-254" dirty="0"/>
              <a:t> </a:t>
            </a:r>
            <a:r>
              <a:rPr spc="114" dirty="0"/>
              <a:t>i</a:t>
            </a:r>
            <a:r>
              <a:rPr spc="155" dirty="0"/>
              <a:t>s</a:t>
            </a:r>
            <a:r>
              <a:rPr spc="-254" dirty="0"/>
              <a:t> </a:t>
            </a:r>
            <a:r>
              <a:rPr spc="-20" dirty="0"/>
              <a:t>H</a:t>
            </a:r>
            <a:r>
              <a:rPr spc="20" dirty="0"/>
              <a:t>T</a:t>
            </a:r>
            <a:r>
              <a:rPr spc="125" dirty="0"/>
              <a:t>M</a:t>
            </a:r>
            <a:r>
              <a:rPr spc="-85" dirty="0"/>
              <a:t>L</a:t>
            </a:r>
            <a:r>
              <a:rPr spc="-254" dirty="0"/>
              <a:t> </a:t>
            </a:r>
            <a:r>
              <a:rPr spc="180" dirty="0"/>
              <a:t>C</a:t>
            </a:r>
            <a:r>
              <a:rPr spc="-20" dirty="0"/>
              <a:t>S</a:t>
            </a:r>
            <a:r>
              <a:rPr spc="-70" dirty="0"/>
              <a:t>S</a:t>
            </a:r>
            <a:r>
              <a:rPr spc="-254" dirty="0"/>
              <a:t> </a:t>
            </a:r>
            <a:r>
              <a:rPr spc="75" dirty="0"/>
              <a:t>a</a:t>
            </a:r>
            <a:r>
              <a:rPr spc="204" dirty="0"/>
              <a:t>n</a:t>
            </a:r>
            <a:r>
              <a:rPr spc="215" dirty="0"/>
              <a:t>d</a:t>
            </a:r>
            <a:r>
              <a:rPr spc="-254" dirty="0"/>
              <a:t> </a:t>
            </a:r>
            <a:r>
              <a:rPr spc="-40" dirty="0"/>
              <a:t>J</a:t>
            </a:r>
            <a:r>
              <a:rPr dirty="0"/>
              <a:t>a</a:t>
            </a:r>
            <a:r>
              <a:rPr spc="20" dirty="0"/>
              <a:t>v</a:t>
            </a:r>
            <a:r>
              <a:rPr spc="75" dirty="0"/>
              <a:t>a</a:t>
            </a:r>
            <a:r>
              <a:rPr spc="-70" dirty="0"/>
              <a:t>S</a:t>
            </a:r>
            <a:r>
              <a:rPr spc="265" dirty="0"/>
              <a:t>c</a:t>
            </a:r>
            <a:r>
              <a:rPr spc="175" dirty="0"/>
              <a:t>r</a:t>
            </a:r>
            <a:r>
              <a:rPr spc="114" dirty="0"/>
              <a:t>i</a:t>
            </a:r>
            <a:r>
              <a:rPr spc="210" dirty="0"/>
              <a:t>p</a:t>
            </a:r>
            <a:r>
              <a:rPr spc="505" dirty="0"/>
              <a:t>t</a:t>
            </a:r>
            <a:r>
              <a:rPr spc="-30" dirty="0"/>
              <a:t>?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30190" y="3448050"/>
            <a:ext cx="4210050" cy="33813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0625" y="952500"/>
            <a:ext cx="6677040" cy="8000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5400" y="952500"/>
            <a:ext cx="8124839" cy="79914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6576" y="1676400"/>
            <a:ext cx="18214975" cy="8610600"/>
            <a:chOff x="36576" y="1676400"/>
            <a:chExt cx="18214975" cy="86106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76" y="1676400"/>
              <a:ext cx="18214848" cy="8610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34132" y="2481264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ln w="9525">
              <a:solidFill>
                <a:srgbClr val="0018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96732" y="2481264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ln w="9525">
              <a:solidFill>
                <a:srgbClr val="0018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4425" y="3686190"/>
              <a:ext cx="4914900" cy="4762500"/>
            </a:xfrm>
            <a:custGeom>
              <a:avLst/>
              <a:gdLst/>
              <a:ahLst/>
              <a:cxnLst/>
              <a:rect l="l" t="t" r="r" b="b"/>
              <a:pathLst>
                <a:path w="4914900" h="4762500">
                  <a:moveTo>
                    <a:pt x="2457450" y="4762500"/>
                  </a:moveTo>
                  <a:lnTo>
                    <a:pt x="2397143" y="4761784"/>
                  </a:lnTo>
                  <a:lnTo>
                    <a:pt x="2336873" y="4759632"/>
                  </a:lnTo>
                  <a:lnTo>
                    <a:pt x="2276670" y="4756046"/>
                  </a:lnTo>
                  <a:lnTo>
                    <a:pt x="2216581" y="4751031"/>
                  </a:lnTo>
                  <a:lnTo>
                    <a:pt x="2156633" y="4744589"/>
                  </a:lnTo>
                  <a:lnTo>
                    <a:pt x="2096871" y="4736725"/>
                  </a:lnTo>
                  <a:lnTo>
                    <a:pt x="2037321" y="4727440"/>
                  </a:lnTo>
                  <a:lnTo>
                    <a:pt x="1978028" y="4716741"/>
                  </a:lnTo>
                  <a:lnTo>
                    <a:pt x="1919018" y="4704640"/>
                  </a:lnTo>
                  <a:lnTo>
                    <a:pt x="1860337" y="4691138"/>
                  </a:lnTo>
                  <a:lnTo>
                    <a:pt x="1802015" y="4676243"/>
                  </a:lnTo>
                  <a:lnTo>
                    <a:pt x="1744094" y="4659963"/>
                  </a:lnTo>
                  <a:lnTo>
                    <a:pt x="1686592" y="4642311"/>
                  </a:lnTo>
                  <a:lnTo>
                    <a:pt x="1629556" y="4623301"/>
                  </a:lnTo>
                  <a:lnTo>
                    <a:pt x="1573027" y="4602938"/>
                  </a:lnTo>
                  <a:lnTo>
                    <a:pt x="1517027" y="4581239"/>
                  </a:lnTo>
                  <a:lnTo>
                    <a:pt x="1461592" y="4558212"/>
                  </a:lnTo>
                  <a:lnTo>
                    <a:pt x="1406756" y="4533871"/>
                  </a:lnTo>
                  <a:lnTo>
                    <a:pt x="1352552" y="4508239"/>
                  </a:lnTo>
                  <a:lnTo>
                    <a:pt x="1299019" y="4481322"/>
                  </a:lnTo>
                  <a:lnTo>
                    <a:pt x="1246177" y="4453143"/>
                  </a:lnTo>
                  <a:lnTo>
                    <a:pt x="1194063" y="4423714"/>
                  </a:lnTo>
                  <a:lnTo>
                    <a:pt x="1142721" y="4393056"/>
                  </a:lnTo>
                  <a:lnTo>
                    <a:pt x="1092165" y="4361183"/>
                  </a:lnTo>
                  <a:lnTo>
                    <a:pt x="1042430" y="4328121"/>
                  </a:lnTo>
                  <a:lnTo>
                    <a:pt x="993552" y="4293889"/>
                  </a:lnTo>
                  <a:lnTo>
                    <a:pt x="945549" y="4258501"/>
                  </a:lnTo>
                  <a:lnTo>
                    <a:pt x="898459" y="4221984"/>
                  </a:lnTo>
                  <a:lnTo>
                    <a:pt x="852310" y="4184352"/>
                  </a:lnTo>
                  <a:lnTo>
                    <a:pt x="807127" y="4145641"/>
                  </a:lnTo>
                  <a:lnTo>
                    <a:pt x="762938" y="4105864"/>
                  </a:lnTo>
                  <a:lnTo>
                    <a:pt x="719769" y="4065050"/>
                  </a:lnTo>
                  <a:lnTo>
                    <a:pt x="677648" y="4023219"/>
                  </a:lnTo>
                  <a:lnTo>
                    <a:pt x="636599" y="3980402"/>
                  </a:lnTo>
                  <a:lnTo>
                    <a:pt x="596646" y="3936617"/>
                  </a:lnTo>
                  <a:lnTo>
                    <a:pt x="557815" y="3891895"/>
                  </a:lnTo>
                  <a:lnTo>
                    <a:pt x="520128" y="3846271"/>
                  </a:lnTo>
                  <a:lnTo>
                    <a:pt x="483608" y="3799760"/>
                  </a:lnTo>
                  <a:lnTo>
                    <a:pt x="448276" y="3752393"/>
                  </a:lnTo>
                  <a:lnTo>
                    <a:pt x="414154" y="3704205"/>
                  </a:lnTo>
                  <a:lnTo>
                    <a:pt x="381264" y="3655215"/>
                  </a:lnTo>
                  <a:lnTo>
                    <a:pt x="349624" y="3605460"/>
                  </a:lnTo>
                  <a:lnTo>
                    <a:pt x="319254" y="3554960"/>
                  </a:lnTo>
                  <a:lnTo>
                    <a:pt x="290172" y="3503761"/>
                  </a:lnTo>
                  <a:lnTo>
                    <a:pt x="262396" y="3451886"/>
                  </a:lnTo>
                  <a:lnTo>
                    <a:pt x="235941" y="3399367"/>
                  </a:lnTo>
                  <a:lnTo>
                    <a:pt x="210825" y="3346231"/>
                  </a:lnTo>
                  <a:lnTo>
                    <a:pt x="187062" y="3292516"/>
                  </a:lnTo>
                  <a:lnTo>
                    <a:pt x="164666" y="3238251"/>
                  </a:lnTo>
                  <a:lnTo>
                    <a:pt x="143652" y="3183464"/>
                  </a:lnTo>
                  <a:lnTo>
                    <a:pt x="124032" y="3128201"/>
                  </a:lnTo>
                  <a:lnTo>
                    <a:pt x="105817" y="3072488"/>
                  </a:lnTo>
                  <a:lnTo>
                    <a:pt x="89018" y="3016360"/>
                  </a:lnTo>
                  <a:lnTo>
                    <a:pt x="73646" y="2959846"/>
                  </a:lnTo>
                  <a:lnTo>
                    <a:pt x="59710" y="2902983"/>
                  </a:lnTo>
                  <a:lnTo>
                    <a:pt x="47219" y="2845812"/>
                  </a:lnTo>
                  <a:lnTo>
                    <a:pt x="36179" y="2788355"/>
                  </a:lnTo>
                  <a:lnTo>
                    <a:pt x="26598" y="2730655"/>
                  </a:lnTo>
                  <a:lnTo>
                    <a:pt x="18481" y="2672738"/>
                  </a:lnTo>
                  <a:lnTo>
                    <a:pt x="11833" y="2614650"/>
                  </a:lnTo>
                  <a:lnTo>
                    <a:pt x="6658" y="2556425"/>
                  </a:lnTo>
                  <a:lnTo>
                    <a:pt x="2960" y="2498093"/>
                  </a:lnTo>
                  <a:lnTo>
                    <a:pt x="740" y="2439685"/>
                  </a:lnTo>
                  <a:lnTo>
                    <a:pt x="0" y="2381250"/>
                  </a:lnTo>
                  <a:lnTo>
                    <a:pt x="185" y="2352028"/>
                  </a:lnTo>
                  <a:lnTo>
                    <a:pt x="1665" y="2293606"/>
                  </a:lnTo>
                  <a:lnTo>
                    <a:pt x="4624" y="2235228"/>
                  </a:lnTo>
                  <a:lnTo>
                    <a:pt x="9061" y="2176947"/>
                  </a:lnTo>
                  <a:lnTo>
                    <a:pt x="14973" y="2118782"/>
                  </a:lnTo>
                  <a:lnTo>
                    <a:pt x="22355" y="2060782"/>
                  </a:lnTo>
                  <a:lnTo>
                    <a:pt x="31206" y="2002964"/>
                  </a:lnTo>
                  <a:lnTo>
                    <a:pt x="41516" y="1945385"/>
                  </a:lnTo>
                  <a:lnTo>
                    <a:pt x="53284" y="1888064"/>
                  </a:lnTo>
                  <a:lnTo>
                    <a:pt x="66498" y="1831046"/>
                  </a:lnTo>
                  <a:lnTo>
                    <a:pt x="81154" y="1774348"/>
                  </a:lnTo>
                  <a:lnTo>
                    <a:pt x="97239" y="1718027"/>
                  </a:lnTo>
                  <a:lnTo>
                    <a:pt x="114748" y="1662098"/>
                  </a:lnTo>
                  <a:lnTo>
                    <a:pt x="133666" y="1606610"/>
                  </a:lnTo>
                  <a:lnTo>
                    <a:pt x="153986" y="1551576"/>
                  </a:lnTo>
                  <a:lnTo>
                    <a:pt x="175692" y="1497051"/>
                  </a:lnTo>
                  <a:lnTo>
                    <a:pt x="198774" y="1443053"/>
                  </a:lnTo>
                  <a:lnTo>
                    <a:pt x="223214" y="1389628"/>
                  </a:lnTo>
                  <a:lnTo>
                    <a:pt x="249003" y="1336793"/>
                  </a:lnTo>
                  <a:lnTo>
                    <a:pt x="276118" y="1284594"/>
                  </a:lnTo>
                  <a:lnTo>
                    <a:pt x="304552" y="1233047"/>
                  </a:lnTo>
                  <a:lnTo>
                    <a:pt x="334278" y="1182200"/>
                  </a:lnTo>
                  <a:lnTo>
                    <a:pt x="365288" y="1132067"/>
                  </a:lnTo>
                  <a:lnTo>
                    <a:pt x="397553" y="1082693"/>
                  </a:lnTo>
                  <a:lnTo>
                    <a:pt x="431064" y="1034098"/>
                  </a:lnTo>
                  <a:lnTo>
                    <a:pt x="465790" y="986318"/>
                  </a:lnTo>
                  <a:lnTo>
                    <a:pt x="501722" y="939374"/>
                  </a:lnTo>
                  <a:lnTo>
                    <a:pt x="538825" y="893305"/>
                  </a:lnTo>
                  <a:lnTo>
                    <a:pt x="577090" y="848124"/>
                  </a:lnTo>
                  <a:lnTo>
                    <a:pt x="616482" y="803874"/>
                  </a:lnTo>
                  <a:lnTo>
                    <a:pt x="656990" y="760567"/>
                  </a:lnTo>
                  <a:lnTo>
                    <a:pt x="698575" y="718243"/>
                  </a:lnTo>
                  <a:lnTo>
                    <a:pt x="741226" y="676914"/>
                  </a:lnTo>
                  <a:lnTo>
                    <a:pt x="784905" y="636618"/>
                  </a:lnTo>
                  <a:lnTo>
                    <a:pt x="829597" y="597367"/>
                  </a:lnTo>
                  <a:lnTo>
                    <a:pt x="875264" y="559197"/>
                  </a:lnTo>
                  <a:lnTo>
                    <a:pt x="921890" y="522118"/>
                  </a:lnTo>
                  <a:lnTo>
                    <a:pt x="969436" y="486164"/>
                  </a:lnTo>
                  <a:lnTo>
                    <a:pt x="1017884" y="451347"/>
                  </a:lnTo>
                  <a:lnTo>
                    <a:pt x="1067190" y="417697"/>
                  </a:lnTo>
                  <a:lnTo>
                    <a:pt x="1117345" y="385226"/>
                  </a:lnTo>
                  <a:lnTo>
                    <a:pt x="1168294" y="353961"/>
                  </a:lnTo>
                  <a:lnTo>
                    <a:pt x="1220029" y="323913"/>
                  </a:lnTo>
                  <a:lnTo>
                    <a:pt x="1272507" y="295109"/>
                  </a:lnTo>
                  <a:lnTo>
                    <a:pt x="1325701" y="267557"/>
                  </a:lnTo>
                  <a:lnTo>
                    <a:pt x="1379571" y="241282"/>
                  </a:lnTo>
                  <a:lnTo>
                    <a:pt x="1434099" y="216292"/>
                  </a:lnTo>
                  <a:lnTo>
                    <a:pt x="1489234" y="192610"/>
                  </a:lnTo>
                  <a:lnTo>
                    <a:pt x="1544961" y="170243"/>
                  </a:lnTo>
                  <a:lnTo>
                    <a:pt x="1601225" y="149212"/>
                  </a:lnTo>
                  <a:lnTo>
                    <a:pt x="1658016" y="129521"/>
                  </a:lnTo>
                  <a:lnTo>
                    <a:pt x="1715285" y="111190"/>
                  </a:lnTo>
                  <a:lnTo>
                    <a:pt x="1773004" y="94224"/>
                  </a:lnTo>
                  <a:lnTo>
                    <a:pt x="1831126" y="78637"/>
                  </a:lnTo>
                  <a:lnTo>
                    <a:pt x="1889637" y="64436"/>
                  </a:lnTo>
                  <a:lnTo>
                    <a:pt x="1948481" y="51632"/>
                  </a:lnTo>
                  <a:lnTo>
                    <a:pt x="2007642" y="40229"/>
                  </a:lnTo>
                  <a:lnTo>
                    <a:pt x="2067064" y="30238"/>
                  </a:lnTo>
                  <a:lnTo>
                    <a:pt x="2126728" y="21662"/>
                  </a:lnTo>
                  <a:lnTo>
                    <a:pt x="2186585" y="14509"/>
                  </a:lnTo>
                  <a:lnTo>
                    <a:pt x="2246612" y="8780"/>
                  </a:lnTo>
                  <a:lnTo>
                    <a:pt x="2306756" y="4481"/>
                  </a:lnTo>
                  <a:lnTo>
                    <a:pt x="2367003" y="1613"/>
                  </a:lnTo>
                  <a:lnTo>
                    <a:pt x="2427292" y="179"/>
                  </a:lnTo>
                  <a:lnTo>
                    <a:pt x="2457450" y="0"/>
                  </a:lnTo>
                  <a:lnTo>
                    <a:pt x="2487607" y="179"/>
                  </a:lnTo>
                  <a:lnTo>
                    <a:pt x="2547896" y="1613"/>
                  </a:lnTo>
                  <a:lnTo>
                    <a:pt x="2608143" y="4481"/>
                  </a:lnTo>
                  <a:lnTo>
                    <a:pt x="2668287" y="8780"/>
                  </a:lnTo>
                  <a:lnTo>
                    <a:pt x="2728314" y="14509"/>
                  </a:lnTo>
                  <a:lnTo>
                    <a:pt x="2788171" y="21662"/>
                  </a:lnTo>
                  <a:lnTo>
                    <a:pt x="2847835" y="30238"/>
                  </a:lnTo>
                  <a:lnTo>
                    <a:pt x="2907257" y="40229"/>
                  </a:lnTo>
                  <a:lnTo>
                    <a:pt x="2966414" y="51632"/>
                  </a:lnTo>
                  <a:lnTo>
                    <a:pt x="3025260" y="64436"/>
                  </a:lnTo>
                  <a:lnTo>
                    <a:pt x="3083773" y="78637"/>
                  </a:lnTo>
                  <a:lnTo>
                    <a:pt x="3141895" y="94224"/>
                  </a:lnTo>
                  <a:lnTo>
                    <a:pt x="3199614" y="111190"/>
                  </a:lnTo>
                  <a:lnTo>
                    <a:pt x="3256883" y="129521"/>
                  </a:lnTo>
                  <a:lnTo>
                    <a:pt x="3313674" y="149212"/>
                  </a:lnTo>
                  <a:lnTo>
                    <a:pt x="3369938" y="170243"/>
                  </a:lnTo>
                  <a:lnTo>
                    <a:pt x="3425665" y="192610"/>
                  </a:lnTo>
                  <a:lnTo>
                    <a:pt x="3480800" y="216292"/>
                  </a:lnTo>
                  <a:lnTo>
                    <a:pt x="3535327" y="241282"/>
                  </a:lnTo>
                  <a:lnTo>
                    <a:pt x="3589194" y="267557"/>
                  </a:lnTo>
                  <a:lnTo>
                    <a:pt x="3642392" y="295109"/>
                  </a:lnTo>
                  <a:lnTo>
                    <a:pt x="3694866" y="323913"/>
                  </a:lnTo>
                  <a:lnTo>
                    <a:pt x="3746601" y="353961"/>
                  </a:lnTo>
                  <a:lnTo>
                    <a:pt x="3797554" y="385226"/>
                  </a:lnTo>
                  <a:lnTo>
                    <a:pt x="3847709" y="417697"/>
                  </a:lnTo>
                  <a:lnTo>
                    <a:pt x="3897015" y="451347"/>
                  </a:lnTo>
                  <a:lnTo>
                    <a:pt x="3945463" y="486164"/>
                  </a:lnTo>
                  <a:lnTo>
                    <a:pt x="3993005" y="522118"/>
                  </a:lnTo>
                  <a:lnTo>
                    <a:pt x="4039632" y="559197"/>
                  </a:lnTo>
                  <a:lnTo>
                    <a:pt x="4085301" y="597367"/>
                  </a:lnTo>
                  <a:lnTo>
                    <a:pt x="4129994" y="636618"/>
                  </a:lnTo>
                  <a:lnTo>
                    <a:pt x="4173675" y="676914"/>
                  </a:lnTo>
                  <a:lnTo>
                    <a:pt x="4216325" y="718243"/>
                  </a:lnTo>
                  <a:lnTo>
                    <a:pt x="4257908" y="760567"/>
                  </a:lnTo>
                  <a:lnTo>
                    <a:pt x="4298415" y="803874"/>
                  </a:lnTo>
                  <a:lnTo>
                    <a:pt x="4337809" y="848124"/>
                  </a:lnTo>
                  <a:lnTo>
                    <a:pt x="4376073" y="893305"/>
                  </a:lnTo>
                  <a:lnTo>
                    <a:pt x="4413174" y="939374"/>
                  </a:lnTo>
                  <a:lnTo>
                    <a:pt x="4449107" y="986318"/>
                  </a:lnTo>
                  <a:lnTo>
                    <a:pt x="4483833" y="1034098"/>
                  </a:lnTo>
                  <a:lnTo>
                    <a:pt x="4517345" y="1082693"/>
                  </a:lnTo>
                  <a:lnTo>
                    <a:pt x="4549610" y="1132067"/>
                  </a:lnTo>
                  <a:lnTo>
                    <a:pt x="4580622" y="1182200"/>
                  </a:lnTo>
                  <a:lnTo>
                    <a:pt x="4610347" y="1233047"/>
                  </a:lnTo>
                  <a:lnTo>
                    <a:pt x="4638782" y="1284594"/>
                  </a:lnTo>
                  <a:lnTo>
                    <a:pt x="4665895" y="1336793"/>
                  </a:lnTo>
                  <a:lnTo>
                    <a:pt x="4691682" y="1389628"/>
                  </a:lnTo>
                  <a:lnTo>
                    <a:pt x="4716124" y="1443053"/>
                  </a:lnTo>
                  <a:lnTo>
                    <a:pt x="4739209" y="1497051"/>
                  </a:lnTo>
                  <a:lnTo>
                    <a:pt x="4760912" y="1551576"/>
                  </a:lnTo>
                  <a:lnTo>
                    <a:pt x="4781232" y="1606610"/>
                  </a:lnTo>
                  <a:lnTo>
                    <a:pt x="4800153" y="1662098"/>
                  </a:lnTo>
                  <a:lnTo>
                    <a:pt x="4817660" y="1718027"/>
                  </a:lnTo>
                  <a:lnTo>
                    <a:pt x="4833744" y="1774348"/>
                  </a:lnTo>
                  <a:lnTo>
                    <a:pt x="4848401" y="1831046"/>
                  </a:lnTo>
                  <a:lnTo>
                    <a:pt x="4861617" y="1888064"/>
                  </a:lnTo>
                  <a:lnTo>
                    <a:pt x="4873383" y="1945385"/>
                  </a:lnTo>
                  <a:lnTo>
                    <a:pt x="4883695" y="2002964"/>
                  </a:lnTo>
                  <a:lnTo>
                    <a:pt x="4892545" y="2060782"/>
                  </a:lnTo>
                  <a:lnTo>
                    <a:pt x="4899928" y="2118782"/>
                  </a:lnTo>
                  <a:lnTo>
                    <a:pt x="4905841" y="2176947"/>
                  </a:lnTo>
                  <a:lnTo>
                    <a:pt x="4910274" y="2235228"/>
                  </a:lnTo>
                  <a:lnTo>
                    <a:pt x="4913232" y="2293606"/>
                  </a:lnTo>
                  <a:lnTo>
                    <a:pt x="4914714" y="2352028"/>
                  </a:lnTo>
                  <a:lnTo>
                    <a:pt x="4914900" y="2381250"/>
                  </a:lnTo>
                  <a:lnTo>
                    <a:pt x="4914714" y="2410471"/>
                  </a:lnTo>
                  <a:lnTo>
                    <a:pt x="4913232" y="2468893"/>
                  </a:lnTo>
                  <a:lnTo>
                    <a:pt x="4910274" y="2527271"/>
                  </a:lnTo>
                  <a:lnTo>
                    <a:pt x="4905841" y="2585552"/>
                  </a:lnTo>
                  <a:lnTo>
                    <a:pt x="4899928" y="2643717"/>
                  </a:lnTo>
                  <a:lnTo>
                    <a:pt x="4892545" y="2701717"/>
                  </a:lnTo>
                  <a:lnTo>
                    <a:pt x="4883695" y="2759535"/>
                  </a:lnTo>
                  <a:lnTo>
                    <a:pt x="4873383" y="2817114"/>
                  </a:lnTo>
                  <a:lnTo>
                    <a:pt x="4861617" y="2874435"/>
                  </a:lnTo>
                  <a:lnTo>
                    <a:pt x="4848401" y="2931453"/>
                  </a:lnTo>
                  <a:lnTo>
                    <a:pt x="4833744" y="2988151"/>
                  </a:lnTo>
                  <a:lnTo>
                    <a:pt x="4817660" y="3044472"/>
                  </a:lnTo>
                  <a:lnTo>
                    <a:pt x="4800153" y="3100401"/>
                  </a:lnTo>
                  <a:lnTo>
                    <a:pt x="4781232" y="3155889"/>
                  </a:lnTo>
                  <a:lnTo>
                    <a:pt x="4760912" y="3210923"/>
                  </a:lnTo>
                  <a:lnTo>
                    <a:pt x="4739209" y="3265448"/>
                  </a:lnTo>
                  <a:lnTo>
                    <a:pt x="4716124" y="3319446"/>
                  </a:lnTo>
                  <a:lnTo>
                    <a:pt x="4691682" y="3372871"/>
                  </a:lnTo>
                  <a:lnTo>
                    <a:pt x="4665895" y="3425706"/>
                  </a:lnTo>
                  <a:lnTo>
                    <a:pt x="4638782" y="3477905"/>
                  </a:lnTo>
                  <a:lnTo>
                    <a:pt x="4610347" y="3529448"/>
                  </a:lnTo>
                  <a:lnTo>
                    <a:pt x="4580622" y="3580298"/>
                  </a:lnTo>
                  <a:lnTo>
                    <a:pt x="4549610" y="3630432"/>
                  </a:lnTo>
                  <a:lnTo>
                    <a:pt x="4517345" y="3679806"/>
                  </a:lnTo>
                  <a:lnTo>
                    <a:pt x="4483833" y="3728401"/>
                  </a:lnTo>
                  <a:lnTo>
                    <a:pt x="4449107" y="3776181"/>
                  </a:lnTo>
                  <a:lnTo>
                    <a:pt x="4413174" y="3823125"/>
                  </a:lnTo>
                  <a:lnTo>
                    <a:pt x="4376073" y="3869195"/>
                  </a:lnTo>
                  <a:lnTo>
                    <a:pt x="4337809" y="3914373"/>
                  </a:lnTo>
                  <a:lnTo>
                    <a:pt x="4298415" y="3958626"/>
                  </a:lnTo>
                  <a:lnTo>
                    <a:pt x="4257908" y="4001933"/>
                  </a:lnTo>
                  <a:lnTo>
                    <a:pt x="4216325" y="4044259"/>
                  </a:lnTo>
                  <a:lnTo>
                    <a:pt x="4173675" y="4085587"/>
                  </a:lnTo>
                  <a:lnTo>
                    <a:pt x="4129994" y="4125882"/>
                  </a:lnTo>
                  <a:lnTo>
                    <a:pt x="4085301" y="4165131"/>
                  </a:lnTo>
                  <a:lnTo>
                    <a:pt x="4039632" y="4203304"/>
                  </a:lnTo>
                  <a:lnTo>
                    <a:pt x="3993005" y="4240383"/>
                  </a:lnTo>
                  <a:lnTo>
                    <a:pt x="3945463" y="4276337"/>
                  </a:lnTo>
                  <a:lnTo>
                    <a:pt x="3897015" y="4311151"/>
                  </a:lnTo>
                  <a:lnTo>
                    <a:pt x="3847709" y="4344798"/>
                  </a:lnTo>
                  <a:lnTo>
                    <a:pt x="3797554" y="4377270"/>
                  </a:lnTo>
                  <a:lnTo>
                    <a:pt x="3746601" y="4408538"/>
                  </a:lnTo>
                  <a:lnTo>
                    <a:pt x="3694866" y="4438584"/>
                  </a:lnTo>
                  <a:lnTo>
                    <a:pt x="3642392" y="4467390"/>
                  </a:lnTo>
                  <a:lnTo>
                    <a:pt x="3589198" y="4494941"/>
                  </a:lnTo>
                  <a:lnTo>
                    <a:pt x="3535328" y="4521216"/>
                  </a:lnTo>
                  <a:lnTo>
                    <a:pt x="3480800" y="4546207"/>
                  </a:lnTo>
                  <a:lnTo>
                    <a:pt x="3425665" y="4569889"/>
                  </a:lnTo>
                  <a:lnTo>
                    <a:pt x="3369938" y="4592258"/>
                  </a:lnTo>
                  <a:lnTo>
                    <a:pt x="3313674" y="4613289"/>
                  </a:lnTo>
                  <a:lnTo>
                    <a:pt x="3256883" y="4632976"/>
                  </a:lnTo>
                  <a:lnTo>
                    <a:pt x="3199614" y="4651306"/>
                  </a:lnTo>
                  <a:lnTo>
                    <a:pt x="3141895" y="4668276"/>
                  </a:lnTo>
                  <a:lnTo>
                    <a:pt x="3083773" y="4683864"/>
                  </a:lnTo>
                  <a:lnTo>
                    <a:pt x="3025260" y="4698064"/>
                  </a:lnTo>
                  <a:lnTo>
                    <a:pt x="2966414" y="4710866"/>
                  </a:lnTo>
                  <a:lnTo>
                    <a:pt x="2907257" y="4722267"/>
                  </a:lnTo>
                  <a:lnTo>
                    <a:pt x="2847835" y="4732260"/>
                  </a:lnTo>
                  <a:lnTo>
                    <a:pt x="2788171" y="4740834"/>
                  </a:lnTo>
                  <a:lnTo>
                    <a:pt x="2728314" y="4747988"/>
                  </a:lnTo>
                  <a:lnTo>
                    <a:pt x="2668287" y="4753717"/>
                  </a:lnTo>
                  <a:lnTo>
                    <a:pt x="2608143" y="4758018"/>
                  </a:lnTo>
                  <a:lnTo>
                    <a:pt x="2547896" y="4760888"/>
                  </a:lnTo>
                  <a:lnTo>
                    <a:pt x="2487607" y="4762321"/>
                  </a:lnTo>
                  <a:lnTo>
                    <a:pt x="2457450" y="4762500"/>
                  </a:lnTo>
                  <a:close/>
                </a:path>
              </a:pathLst>
            </a:custGeom>
            <a:solidFill>
              <a:srgbClr val="FFCE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41700" y="4997465"/>
            <a:ext cx="106045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535" dirty="0">
                <a:solidFill>
                  <a:srgbClr val="001837"/>
                </a:solidFill>
                <a:latin typeface="Arial"/>
                <a:cs typeface="Arial"/>
              </a:rPr>
              <a:t>H</a:t>
            </a:r>
            <a:r>
              <a:rPr sz="2250" spc="445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2250" spc="690" dirty="0">
                <a:solidFill>
                  <a:srgbClr val="001837"/>
                </a:solidFill>
                <a:latin typeface="Arial"/>
                <a:cs typeface="Arial"/>
              </a:rPr>
              <a:t>M</a:t>
            </a:r>
            <a:r>
              <a:rPr sz="2250" spc="345" dirty="0">
                <a:solidFill>
                  <a:srgbClr val="001837"/>
                </a:solidFill>
                <a:latin typeface="Arial"/>
                <a:cs typeface="Arial"/>
              </a:rPr>
              <a:t>L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3706" y="5609922"/>
            <a:ext cx="3659504" cy="158432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065" marR="5080" indent="-635" algn="ctr">
              <a:lnSpc>
                <a:spcPts val="2400"/>
              </a:lnSpc>
              <a:spcBef>
                <a:spcPts val="405"/>
              </a:spcBef>
            </a:pPr>
            <a:r>
              <a:rPr sz="2200" spc="-5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200" spc="-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55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200" spc="-7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200" spc="5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200" spc="6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200" spc="40" dirty="0">
                <a:solidFill>
                  <a:srgbClr val="33465B"/>
                </a:solidFill>
                <a:latin typeface="Arial"/>
                <a:cs typeface="Arial"/>
              </a:rPr>
              <a:t>v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28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20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200" spc="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200" spc="100" dirty="0">
                <a:solidFill>
                  <a:srgbClr val="33465B"/>
                </a:solidFill>
                <a:latin typeface="Arial"/>
                <a:cs typeface="Arial"/>
              </a:rPr>
              <a:t>c  </a:t>
            </a:r>
            <a:r>
              <a:rPr sz="2200" spc="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28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7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200" spc="14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200" spc="28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200" spc="5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200" spc="185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200" spc="24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-15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135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200" spc="14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200" spc="55" dirty="0">
                <a:solidFill>
                  <a:srgbClr val="33465B"/>
                </a:solidFill>
                <a:latin typeface="Arial"/>
                <a:cs typeface="Arial"/>
              </a:rPr>
              <a:t>s  e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nh</a:t>
            </a:r>
            <a:r>
              <a:rPr sz="220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200" spc="10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200" spc="10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65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od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200" spc="86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200" spc="60" dirty="0">
                <a:solidFill>
                  <a:srgbClr val="33465B"/>
                </a:solidFill>
                <a:latin typeface="Arial"/>
                <a:cs typeface="Arial"/>
              </a:rPr>
              <a:t>y  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200" spc="28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7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24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14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200" spc="10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og</a:t>
            </a:r>
            <a:r>
              <a:rPr sz="2200" spc="60" dirty="0">
                <a:solidFill>
                  <a:srgbClr val="33465B"/>
                </a:solidFill>
                <a:latin typeface="Arial"/>
                <a:cs typeface="Arial"/>
              </a:rPr>
              <a:t>ie</a:t>
            </a:r>
            <a:r>
              <a:rPr sz="2200" spc="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li</a:t>
            </a:r>
            <a:r>
              <a:rPr sz="2200" spc="-10" dirty="0">
                <a:solidFill>
                  <a:srgbClr val="33465B"/>
                </a:solidFill>
                <a:latin typeface="Arial"/>
                <a:cs typeface="Arial"/>
              </a:rPr>
              <a:t>k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8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200" spc="-55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-50" dirty="0">
                <a:solidFill>
                  <a:srgbClr val="33465B"/>
                </a:solidFill>
                <a:latin typeface="Arial"/>
                <a:cs typeface="Arial"/>
              </a:rPr>
              <a:t>S  </a:t>
            </a:r>
            <a:r>
              <a:rPr sz="220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200" spc="10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33465B"/>
                </a:solidFill>
                <a:latin typeface="Arial"/>
                <a:cs typeface="Arial"/>
              </a:rPr>
              <a:t>J</a:t>
            </a:r>
            <a:r>
              <a:rPr sz="2200" spc="-2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200" spc="-30" dirty="0">
                <a:solidFill>
                  <a:srgbClr val="33465B"/>
                </a:solidFill>
                <a:latin typeface="Arial"/>
                <a:cs typeface="Arial"/>
              </a:rPr>
              <a:t>v</a:t>
            </a:r>
            <a:r>
              <a:rPr sz="220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200" spc="-85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14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200" spc="7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200" spc="28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-4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15140" y="3543300"/>
            <a:ext cx="4867275" cy="5038725"/>
          </a:xfrm>
          <a:custGeom>
            <a:avLst/>
            <a:gdLst/>
            <a:ahLst/>
            <a:cxnLst/>
            <a:rect l="l" t="t" r="r" b="b"/>
            <a:pathLst>
              <a:path w="4867275" h="5038725">
                <a:moveTo>
                  <a:pt x="2433637" y="5038725"/>
                </a:moveTo>
                <a:lnTo>
                  <a:pt x="2373915" y="5037966"/>
                </a:lnTo>
                <a:lnTo>
                  <a:pt x="2314222" y="5035686"/>
                </a:lnTo>
                <a:lnTo>
                  <a:pt x="2254609" y="5031899"/>
                </a:lnTo>
                <a:lnTo>
                  <a:pt x="2195102" y="5026590"/>
                </a:lnTo>
                <a:lnTo>
                  <a:pt x="2135734" y="5019776"/>
                </a:lnTo>
                <a:lnTo>
                  <a:pt x="2076545" y="5011454"/>
                </a:lnTo>
                <a:lnTo>
                  <a:pt x="2017578" y="5001633"/>
                </a:lnTo>
                <a:lnTo>
                  <a:pt x="1958854" y="4990318"/>
                </a:lnTo>
                <a:lnTo>
                  <a:pt x="1900424" y="4977509"/>
                </a:lnTo>
                <a:lnTo>
                  <a:pt x="1842315" y="4963220"/>
                </a:lnTo>
                <a:lnTo>
                  <a:pt x="1784555" y="4947461"/>
                </a:lnTo>
                <a:lnTo>
                  <a:pt x="1727187" y="4930244"/>
                </a:lnTo>
                <a:lnTo>
                  <a:pt x="1670251" y="4911568"/>
                </a:lnTo>
                <a:lnTo>
                  <a:pt x="1613773" y="4891449"/>
                </a:lnTo>
                <a:lnTo>
                  <a:pt x="1557786" y="4869909"/>
                </a:lnTo>
                <a:lnTo>
                  <a:pt x="1502321" y="4846948"/>
                </a:lnTo>
                <a:lnTo>
                  <a:pt x="1447427" y="4822589"/>
                </a:lnTo>
                <a:lnTo>
                  <a:pt x="1393126" y="4796837"/>
                </a:lnTo>
                <a:lnTo>
                  <a:pt x="1339448" y="4769717"/>
                </a:lnTo>
                <a:lnTo>
                  <a:pt x="1286427" y="4741240"/>
                </a:lnTo>
                <a:lnTo>
                  <a:pt x="1234099" y="4711429"/>
                </a:lnTo>
                <a:lnTo>
                  <a:pt x="1182500" y="4680289"/>
                </a:lnTo>
                <a:lnTo>
                  <a:pt x="1131648" y="4647857"/>
                </a:lnTo>
                <a:lnTo>
                  <a:pt x="1081582" y="4614138"/>
                </a:lnTo>
                <a:lnTo>
                  <a:pt x="1032327" y="4579155"/>
                </a:lnTo>
                <a:lnTo>
                  <a:pt x="983922" y="4542929"/>
                </a:lnTo>
                <a:lnTo>
                  <a:pt x="936386" y="4505491"/>
                </a:lnTo>
                <a:lnTo>
                  <a:pt x="889754" y="4466853"/>
                </a:lnTo>
                <a:lnTo>
                  <a:pt x="844051" y="4427047"/>
                </a:lnTo>
                <a:lnTo>
                  <a:pt x="799306" y="4386091"/>
                </a:lnTo>
                <a:lnTo>
                  <a:pt x="755545" y="4344003"/>
                </a:lnTo>
                <a:lnTo>
                  <a:pt x="712795" y="4300823"/>
                </a:lnTo>
                <a:lnTo>
                  <a:pt x="671082" y="4256566"/>
                </a:lnTo>
                <a:lnTo>
                  <a:pt x="630431" y="4211259"/>
                </a:lnTo>
                <a:lnTo>
                  <a:pt x="590865" y="4164940"/>
                </a:lnTo>
                <a:lnTo>
                  <a:pt x="552409" y="4117628"/>
                </a:lnTo>
                <a:lnTo>
                  <a:pt x="515087" y="4069352"/>
                </a:lnTo>
                <a:lnTo>
                  <a:pt x="478921" y="4020140"/>
                </a:lnTo>
                <a:lnTo>
                  <a:pt x="443932" y="3970027"/>
                </a:lnTo>
                <a:lnTo>
                  <a:pt x="410141" y="3919042"/>
                </a:lnTo>
                <a:lnTo>
                  <a:pt x="377569" y="3867214"/>
                </a:lnTo>
                <a:lnTo>
                  <a:pt x="346236" y="3814572"/>
                </a:lnTo>
                <a:lnTo>
                  <a:pt x="316160" y="3761149"/>
                </a:lnTo>
                <a:lnTo>
                  <a:pt x="287360" y="3706977"/>
                </a:lnTo>
                <a:lnTo>
                  <a:pt x="259853" y="3652094"/>
                </a:lnTo>
                <a:lnTo>
                  <a:pt x="233654" y="3596525"/>
                </a:lnTo>
                <a:lnTo>
                  <a:pt x="208781" y="3540311"/>
                </a:lnTo>
                <a:lnTo>
                  <a:pt x="185249" y="3483483"/>
                </a:lnTo>
                <a:lnTo>
                  <a:pt x="163071" y="3426066"/>
                </a:lnTo>
                <a:lnTo>
                  <a:pt x="142260" y="3368106"/>
                </a:lnTo>
                <a:lnTo>
                  <a:pt x="122830" y="3309642"/>
                </a:lnTo>
                <a:lnTo>
                  <a:pt x="104791" y="3250691"/>
                </a:lnTo>
                <a:lnTo>
                  <a:pt x="88155" y="3191307"/>
                </a:lnTo>
                <a:lnTo>
                  <a:pt x="72933" y="3131515"/>
                </a:lnTo>
                <a:lnTo>
                  <a:pt x="59132" y="3071356"/>
                </a:lnTo>
                <a:lnTo>
                  <a:pt x="46761" y="3010862"/>
                </a:lnTo>
                <a:lnTo>
                  <a:pt x="35828" y="2950077"/>
                </a:lnTo>
                <a:lnTo>
                  <a:pt x="26340" y="2889027"/>
                </a:lnTo>
                <a:lnTo>
                  <a:pt x="18302" y="2827756"/>
                </a:lnTo>
                <a:lnTo>
                  <a:pt x="11718" y="2766307"/>
                </a:lnTo>
                <a:lnTo>
                  <a:pt x="6593" y="2704699"/>
                </a:lnTo>
                <a:lnTo>
                  <a:pt x="2931" y="2642977"/>
                </a:lnTo>
                <a:lnTo>
                  <a:pt x="732" y="2581191"/>
                </a:lnTo>
                <a:lnTo>
                  <a:pt x="0" y="2519362"/>
                </a:lnTo>
                <a:lnTo>
                  <a:pt x="183" y="2488442"/>
                </a:lnTo>
                <a:lnTo>
                  <a:pt x="1648" y="2426634"/>
                </a:lnTo>
                <a:lnTo>
                  <a:pt x="4579" y="2364871"/>
                </a:lnTo>
                <a:lnTo>
                  <a:pt x="8973" y="2303206"/>
                </a:lnTo>
                <a:lnTo>
                  <a:pt x="14828" y="2241670"/>
                </a:lnTo>
                <a:lnTo>
                  <a:pt x="22139" y="2180309"/>
                </a:lnTo>
                <a:lnTo>
                  <a:pt x="30904" y="2119140"/>
                </a:lnTo>
                <a:lnTo>
                  <a:pt x="41114" y="2058221"/>
                </a:lnTo>
                <a:lnTo>
                  <a:pt x="52768" y="1997573"/>
                </a:lnTo>
                <a:lnTo>
                  <a:pt x="65853" y="1937247"/>
                </a:lnTo>
                <a:lnTo>
                  <a:pt x="80367" y="1877263"/>
                </a:lnTo>
                <a:lnTo>
                  <a:pt x="96296" y="1817674"/>
                </a:lnTo>
                <a:lnTo>
                  <a:pt x="113636" y="1758497"/>
                </a:lnTo>
                <a:lnTo>
                  <a:pt x="132371" y="1699789"/>
                </a:lnTo>
                <a:lnTo>
                  <a:pt x="152494" y="1641568"/>
                </a:lnTo>
                <a:lnTo>
                  <a:pt x="173989" y="1583879"/>
                </a:lnTo>
                <a:lnTo>
                  <a:pt x="196848" y="1526750"/>
                </a:lnTo>
                <a:lnTo>
                  <a:pt x="221050" y="1470229"/>
                </a:lnTo>
                <a:lnTo>
                  <a:pt x="246590" y="1414330"/>
                </a:lnTo>
                <a:lnTo>
                  <a:pt x="273443" y="1359102"/>
                </a:lnTo>
                <a:lnTo>
                  <a:pt x="301601" y="1304567"/>
                </a:lnTo>
                <a:lnTo>
                  <a:pt x="331039" y="1250770"/>
                </a:lnTo>
                <a:lnTo>
                  <a:pt x="361748" y="1197730"/>
                </a:lnTo>
                <a:lnTo>
                  <a:pt x="393700" y="1145494"/>
                </a:lnTo>
                <a:lnTo>
                  <a:pt x="426887" y="1094076"/>
                </a:lnTo>
                <a:lnTo>
                  <a:pt x="461277" y="1043526"/>
                </a:lnTo>
                <a:lnTo>
                  <a:pt x="496860" y="993861"/>
                </a:lnTo>
                <a:lnTo>
                  <a:pt x="533604" y="945116"/>
                </a:lnTo>
                <a:lnTo>
                  <a:pt x="571498" y="897315"/>
                </a:lnTo>
                <a:lnTo>
                  <a:pt x="610509" y="850498"/>
                </a:lnTo>
                <a:lnTo>
                  <a:pt x="650624" y="804680"/>
                </a:lnTo>
                <a:lnTo>
                  <a:pt x="691806" y="759901"/>
                </a:lnTo>
                <a:lnTo>
                  <a:pt x="734044" y="716175"/>
                </a:lnTo>
                <a:lnTo>
                  <a:pt x="777299" y="673542"/>
                </a:lnTo>
                <a:lnTo>
                  <a:pt x="821559" y="632014"/>
                </a:lnTo>
                <a:lnTo>
                  <a:pt x="866782" y="591630"/>
                </a:lnTo>
                <a:lnTo>
                  <a:pt x="912957" y="552400"/>
                </a:lnTo>
                <a:lnTo>
                  <a:pt x="960041" y="514362"/>
                </a:lnTo>
                <a:lnTo>
                  <a:pt x="1008018" y="477525"/>
                </a:lnTo>
                <a:lnTo>
                  <a:pt x="1056849" y="441924"/>
                </a:lnTo>
                <a:lnTo>
                  <a:pt x="1106518" y="407569"/>
                </a:lnTo>
                <a:lnTo>
                  <a:pt x="1156975" y="374491"/>
                </a:lnTo>
                <a:lnTo>
                  <a:pt x="1208208" y="342700"/>
                </a:lnTo>
                <a:lnTo>
                  <a:pt x="1260172" y="312225"/>
                </a:lnTo>
                <a:lnTo>
                  <a:pt x="1312855" y="283075"/>
                </a:lnTo>
                <a:lnTo>
                  <a:pt x="1366205" y="255276"/>
                </a:lnTo>
                <a:lnTo>
                  <a:pt x="1420203" y="228837"/>
                </a:lnTo>
                <a:lnTo>
                  <a:pt x="1474799" y="203782"/>
                </a:lnTo>
                <a:lnTo>
                  <a:pt x="1529988" y="180118"/>
                </a:lnTo>
                <a:lnTo>
                  <a:pt x="1585714" y="157866"/>
                </a:lnTo>
                <a:lnTo>
                  <a:pt x="1641955" y="137034"/>
                </a:lnTo>
                <a:lnTo>
                  <a:pt x="1698662" y="117639"/>
                </a:lnTo>
                <a:lnTo>
                  <a:pt x="1755823" y="99689"/>
                </a:lnTo>
                <a:lnTo>
                  <a:pt x="1813385" y="83198"/>
                </a:lnTo>
                <a:lnTo>
                  <a:pt x="1871330" y="68173"/>
                </a:lnTo>
                <a:lnTo>
                  <a:pt x="1929598" y="54626"/>
                </a:lnTo>
                <a:lnTo>
                  <a:pt x="1988186" y="42562"/>
                </a:lnTo>
                <a:lnTo>
                  <a:pt x="2047030" y="31992"/>
                </a:lnTo>
                <a:lnTo>
                  <a:pt x="2106119" y="22919"/>
                </a:lnTo>
                <a:lnTo>
                  <a:pt x="2165395" y="15350"/>
                </a:lnTo>
                <a:lnTo>
                  <a:pt x="2224842" y="9289"/>
                </a:lnTo>
                <a:lnTo>
                  <a:pt x="2284402" y="4741"/>
                </a:lnTo>
                <a:lnTo>
                  <a:pt x="2344065" y="1707"/>
                </a:lnTo>
                <a:lnTo>
                  <a:pt x="2403773" y="189"/>
                </a:lnTo>
                <a:lnTo>
                  <a:pt x="2433637" y="0"/>
                </a:lnTo>
                <a:lnTo>
                  <a:pt x="2463501" y="189"/>
                </a:lnTo>
                <a:lnTo>
                  <a:pt x="2523209" y="1707"/>
                </a:lnTo>
                <a:lnTo>
                  <a:pt x="2582872" y="4741"/>
                </a:lnTo>
                <a:lnTo>
                  <a:pt x="2642432" y="9289"/>
                </a:lnTo>
                <a:lnTo>
                  <a:pt x="2701879" y="15350"/>
                </a:lnTo>
                <a:lnTo>
                  <a:pt x="2761155" y="22919"/>
                </a:lnTo>
                <a:lnTo>
                  <a:pt x="2820244" y="31992"/>
                </a:lnTo>
                <a:lnTo>
                  <a:pt x="2879088" y="42562"/>
                </a:lnTo>
                <a:lnTo>
                  <a:pt x="2937676" y="54626"/>
                </a:lnTo>
                <a:lnTo>
                  <a:pt x="2995944" y="68173"/>
                </a:lnTo>
                <a:lnTo>
                  <a:pt x="3053889" y="83198"/>
                </a:lnTo>
                <a:lnTo>
                  <a:pt x="3111451" y="99689"/>
                </a:lnTo>
                <a:lnTo>
                  <a:pt x="3168612" y="117639"/>
                </a:lnTo>
                <a:lnTo>
                  <a:pt x="3225319" y="137034"/>
                </a:lnTo>
                <a:lnTo>
                  <a:pt x="3281560" y="157866"/>
                </a:lnTo>
                <a:lnTo>
                  <a:pt x="3337286" y="180118"/>
                </a:lnTo>
                <a:lnTo>
                  <a:pt x="3392475" y="203782"/>
                </a:lnTo>
                <a:lnTo>
                  <a:pt x="3447071" y="228837"/>
                </a:lnTo>
                <a:lnTo>
                  <a:pt x="3501069" y="255276"/>
                </a:lnTo>
                <a:lnTo>
                  <a:pt x="3554419" y="283075"/>
                </a:lnTo>
                <a:lnTo>
                  <a:pt x="3607102" y="312225"/>
                </a:lnTo>
                <a:lnTo>
                  <a:pt x="3659066" y="342700"/>
                </a:lnTo>
                <a:lnTo>
                  <a:pt x="3710299" y="374491"/>
                </a:lnTo>
                <a:lnTo>
                  <a:pt x="3760756" y="407569"/>
                </a:lnTo>
                <a:lnTo>
                  <a:pt x="3810425" y="441924"/>
                </a:lnTo>
                <a:lnTo>
                  <a:pt x="3859256" y="477525"/>
                </a:lnTo>
                <a:lnTo>
                  <a:pt x="3907233" y="514362"/>
                </a:lnTo>
                <a:lnTo>
                  <a:pt x="3954314" y="552400"/>
                </a:lnTo>
                <a:lnTo>
                  <a:pt x="4000490" y="591630"/>
                </a:lnTo>
                <a:lnTo>
                  <a:pt x="4045714" y="632014"/>
                </a:lnTo>
                <a:lnTo>
                  <a:pt x="4089975" y="673542"/>
                </a:lnTo>
                <a:lnTo>
                  <a:pt x="4133231" y="716175"/>
                </a:lnTo>
                <a:lnTo>
                  <a:pt x="4175471" y="759901"/>
                </a:lnTo>
                <a:lnTo>
                  <a:pt x="4216651" y="804680"/>
                </a:lnTo>
                <a:lnTo>
                  <a:pt x="4256764" y="850498"/>
                </a:lnTo>
                <a:lnTo>
                  <a:pt x="4295773" y="897315"/>
                </a:lnTo>
                <a:lnTo>
                  <a:pt x="4333670" y="945116"/>
                </a:lnTo>
                <a:lnTo>
                  <a:pt x="4370414" y="993861"/>
                </a:lnTo>
                <a:lnTo>
                  <a:pt x="4405993" y="1043526"/>
                </a:lnTo>
                <a:lnTo>
                  <a:pt x="4440383" y="1094076"/>
                </a:lnTo>
                <a:lnTo>
                  <a:pt x="4473573" y="1145494"/>
                </a:lnTo>
                <a:lnTo>
                  <a:pt x="4505528" y="1197730"/>
                </a:lnTo>
                <a:lnTo>
                  <a:pt x="4536235" y="1250770"/>
                </a:lnTo>
                <a:lnTo>
                  <a:pt x="4565674" y="1304567"/>
                </a:lnTo>
                <a:lnTo>
                  <a:pt x="4593831" y="1359102"/>
                </a:lnTo>
                <a:lnTo>
                  <a:pt x="4620681" y="1414330"/>
                </a:lnTo>
                <a:lnTo>
                  <a:pt x="4646222" y="1470229"/>
                </a:lnTo>
                <a:lnTo>
                  <a:pt x="4670425" y="1526750"/>
                </a:lnTo>
                <a:lnTo>
                  <a:pt x="4693283" y="1583879"/>
                </a:lnTo>
                <a:lnTo>
                  <a:pt x="4714778" y="1641568"/>
                </a:lnTo>
                <a:lnTo>
                  <a:pt x="4734900" y="1699789"/>
                </a:lnTo>
                <a:lnTo>
                  <a:pt x="4753635" y="1758497"/>
                </a:lnTo>
                <a:lnTo>
                  <a:pt x="4770976" y="1817674"/>
                </a:lnTo>
                <a:lnTo>
                  <a:pt x="4786907" y="1877263"/>
                </a:lnTo>
                <a:lnTo>
                  <a:pt x="4801421" y="1937247"/>
                </a:lnTo>
                <a:lnTo>
                  <a:pt x="4814508" y="1997573"/>
                </a:lnTo>
                <a:lnTo>
                  <a:pt x="4826160" y="2058221"/>
                </a:lnTo>
                <a:lnTo>
                  <a:pt x="4836371" y="2119140"/>
                </a:lnTo>
                <a:lnTo>
                  <a:pt x="4845136" y="2180309"/>
                </a:lnTo>
                <a:lnTo>
                  <a:pt x="4852448" y="2241670"/>
                </a:lnTo>
                <a:lnTo>
                  <a:pt x="4858304" y="2303206"/>
                </a:lnTo>
                <a:lnTo>
                  <a:pt x="4862694" y="2364871"/>
                </a:lnTo>
                <a:lnTo>
                  <a:pt x="4865623" y="2426634"/>
                </a:lnTo>
                <a:lnTo>
                  <a:pt x="4867091" y="2488442"/>
                </a:lnTo>
                <a:lnTo>
                  <a:pt x="4867275" y="2519362"/>
                </a:lnTo>
                <a:lnTo>
                  <a:pt x="4867091" y="2550282"/>
                </a:lnTo>
                <a:lnTo>
                  <a:pt x="4865623" y="2612090"/>
                </a:lnTo>
                <a:lnTo>
                  <a:pt x="4862694" y="2673853"/>
                </a:lnTo>
                <a:lnTo>
                  <a:pt x="4858304" y="2735518"/>
                </a:lnTo>
                <a:lnTo>
                  <a:pt x="4852448" y="2797054"/>
                </a:lnTo>
                <a:lnTo>
                  <a:pt x="4845136" y="2858415"/>
                </a:lnTo>
                <a:lnTo>
                  <a:pt x="4836371" y="2919584"/>
                </a:lnTo>
                <a:lnTo>
                  <a:pt x="4826160" y="2980503"/>
                </a:lnTo>
                <a:lnTo>
                  <a:pt x="4814508" y="3041151"/>
                </a:lnTo>
                <a:lnTo>
                  <a:pt x="4801421" y="3101477"/>
                </a:lnTo>
                <a:lnTo>
                  <a:pt x="4786907" y="3161461"/>
                </a:lnTo>
                <a:lnTo>
                  <a:pt x="4770976" y="3221050"/>
                </a:lnTo>
                <a:lnTo>
                  <a:pt x="4753635" y="3280227"/>
                </a:lnTo>
                <a:lnTo>
                  <a:pt x="4734900" y="3338935"/>
                </a:lnTo>
                <a:lnTo>
                  <a:pt x="4714778" y="3397155"/>
                </a:lnTo>
                <a:lnTo>
                  <a:pt x="4693283" y="3454841"/>
                </a:lnTo>
                <a:lnTo>
                  <a:pt x="4670425" y="3511974"/>
                </a:lnTo>
                <a:lnTo>
                  <a:pt x="4646222" y="3568495"/>
                </a:lnTo>
                <a:lnTo>
                  <a:pt x="4620681" y="3624394"/>
                </a:lnTo>
                <a:lnTo>
                  <a:pt x="4593831" y="3679622"/>
                </a:lnTo>
                <a:lnTo>
                  <a:pt x="4565674" y="3734157"/>
                </a:lnTo>
                <a:lnTo>
                  <a:pt x="4536235" y="3787954"/>
                </a:lnTo>
                <a:lnTo>
                  <a:pt x="4505528" y="3840994"/>
                </a:lnTo>
                <a:lnTo>
                  <a:pt x="4473573" y="3893230"/>
                </a:lnTo>
                <a:lnTo>
                  <a:pt x="4440383" y="3944643"/>
                </a:lnTo>
                <a:lnTo>
                  <a:pt x="4405993" y="3995192"/>
                </a:lnTo>
                <a:lnTo>
                  <a:pt x="4370414" y="4044863"/>
                </a:lnTo>
                <a:lnTo>
                  <a:pt x="4333670" y="4093608"/>
                </a:lnTo>
                <a:lnTo>
                  <a:pt x="4295773" y="4141408"/>
                </a:lnTo>
                <a:lnTo>
                  <a:pt x="4256764" y="4188224"/>
                </a:lnTo>
                <a:lnTo>
                  <a:pt x="4216651" y="4234044"/>
                </a:lnTo>
                <a:lnTo>
                  <a:pt x="4175471" y="4278825"/>
                </a:lnTo>
                <a:lnTo>
                  <a:pt x="4133231" y="4322552"/>
                </a:lnTo>
                <a:lnTo>
                  <a:pt x="4089975" y="4365186"/>
                </a:lnTo>
                <a:lnTo>
                  <a:pt x="4045714" y="4406713"/>
                </a:lnTo>
                <a:lnTo>
                  <a:pt x="4000490" y="4447093"/>
                </a:lnTo>
                <a:lnTo>
                  <a:pt x="3954314" y="4486321"/>
                </a:lnTo>
                <a:lnTo>
                  <a:pt x="3907233" y="4524361"/>
                </a:lnTo>
                <a:lnTo>
                  <a:pt x="3859256" y="4561198"/>
                </a:lnTo>
                <a:lnTo>
                  <a:pt x="3810425" y="4596802"/>
                </a:lnTo>
                <a:lnTo>
                  <a:pt x="3760756" y="4631158"/>
                </a:lnTo>
                <a:lnTo>
                  <a:pt x="3710299" y="4664234"/>
                </a:lnTo>
                <a:lnTo>
                  <a:pt x="3659066" y="4696025"/>
                </a:lnTo>
                <a:lnTo>
                  <a:pt x="3607102" y="4726500"/>
                </a:lnTo>
                <a:lnTo>
                  <a:pt x="3554419" y="4755649"/>
                </a:lnTo>
                <a:lnTo>
                  <a:pt x="3501069" y="4783446"/>
                </a:lnTo>
                <a:lnTo>
                  <a:pt x="3447071" y="4809887"/>
                </a:lnTo>
                <a:lnTo>
                  <a:pt x="3392475" y="4834943"/>
                </a:lnTo>
                <a:lnTo>
                  <a:pt x="3337286" y="4858607"/>
                </a:lnTo>
                <a:lnTo>
                  <a:pt x="3281560" y="4880856"/>
                </a:lnTo>
                <a:lnTo>
                  <a:pt x="3225319" y="4901690"/>
                </a:lnTo>
                <a:lnTo>
                  <a:pt x="3168612" y="4921086"/>
                </a:lnTo>
                <a:lnTo>
                  <a:pt x="3111451" y="4939035"/>
                </a:lnTo>
                <a:lnTo>
                  <a:pt x="3053889" y="4955522"/>
                </a:lnTo>
                <a:lnTo>
                  <a:pt x="2995944" y="4970549"/>
                </a:lnTo>
                <a:lnTo>
                  <a:pt x="2937676" y="4984098"/>
                </a:lnTo>
                <a:lnTo>
                  <a:pt x="2879088" y="4996162"/>
                </a:lnTo>
                <a:lnTo>
                  <a:pt x="2820244" y="5006731"/>
                </a:lnTo>
                <a:lnTo>
                  <a:pt x="2761155" y="5015803"/>
                </a:lnTo>
                <a:lnTo>
                  <a:pt x="2701879" y="5023372"/>
                </a:lnTo>
                <a:lnTo>
                  <a:pt x="2642432" y="5029435"/>
                </a:lnTo>
                <a:lnTo>
                  <a:pt x="2582872" y="5033982"/>
                </a:lnTo>
                <a:lnTo>
                  <a:pt x="2523209" y="5037017"/>
                </a:lnTo>
                <a:lnTo>
                  <a:pt x="2463501" y="5038535"/>
                </a:lnTo>
                <a:lnTo>
                  <a:pt x="2433637" y="5038725"/>
                </a:lnTo>
                <a:close/>
              </a:path>
            </a:pathLst>
          </a:custGeom>
          <a:solidFill>
            <a:srgbClr val="FFCE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736323" y="5292725"/>
            <a:ext cx="82550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680" dirty="0">
                <a:solidFill>
                  <a:srgbClr val="001837"/>
                </a:solidFill>
                <a:latin typeface="Arial"/>
                <a:cs typeface="Arial"/>
              </a:rPr>
              <a:t>C</a:t>
            </a:r>
            <a:r>
              <a:rPr sz="2250" spc="515" dirty="0">
                <a:solidFill>
                  <a:srgbClr val="001837"/>
                </a:solidFill>
                <a:latin typeface="Arial"/>
                <a:cs typeface="Arial"/>
              </a:rPr>
              <a:t>S</a:t>
            </a:r>
            <a:r>
              <a:rPr sz="2250" spc="470" dirty="0">
                <a:solidFill>
                  <a:srgbClr val="001837"/>
                </a:solidFill>
                <a:latin typeface="Arial"/>
                <a:cs typeface="Arial"/>
              </a:rPr>
              <a:t>S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61636" y="5905182"/>
            <a:ext cx="2917825" cy="98488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76835" marR="5080" indent="-64769">
              <a:lnSpc>
                <a:spcPct val="90400"/>
              </a:lnSpc>
              <a:spcBef>
                <a:spcPts val="380"/>
              </a:spcBef>
            </a:pPr>
            <a:r>
              <a:rPr sz="2200" spc="8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200" spc="-55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-85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200" spc="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200" spc="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24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200" spc="28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5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200" spc="40" dirty="0">
                <a:solidFill>
                  <a:srgbClr val="33465B"/>
                </a:solidFill>
                <a:latin typeface="Arial"/>
                <a:cs typeface="Arial"/>
              </a:rPr>
              <a:t>l  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250" dirty="0">
                <a:solidFill>
                  <a:srgbClr val="33465B"/>
                </a:solidFill>
                <a:latin typeface="Arial"/>
                <a:cs typeface="Arial"/>
              </a:rPr>
              <a:t>presentation,  formatting,</a:t>
            </a:r>
            <a:r>
              <a:rPr sz="2250" spc="-4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50" dirty="0">
                <a:solidFill>
                  <a:srgbClr val="33465B"/>
                </a:solidFill>
                <a:latin typeface="Arial"/>
                <a:cs typeface="Arial"/>
              </a:rPr>
              <a:t>and</a:t>
            </a:r>
            <a:r>
              <a:rPr sz="2250" spc="-3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50" spc="-10" dirty="0">
                <a:solidFill>
                  <a:srgbClr val="33465B"/>
                </a:solidFill>
                <a:latin typeface="Arial"/>
                <a:cs typeface="Arial"/>
              </a:rPr>
              <a:t>layout</a:t>
            </a:r>
            <a:r>
              <a:rPr sz="2200" spc="-10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277740" y="3619500"/>
            <a:ext cx="4791075" cy="4914900"/>
          </a:xfrm>
          <a:custGeom>
            <a:avLst/>
            <a:gdLst/>
            <a:ahLst/>
            <a:cxnLst/>
            <a:rect l="l" t="t" r="r" b="b"/>
            <a:pathLst>
              <a:path w="4791075" h="4914900">
                <a:moveTo>
                  <a:pt x="2395537" y="4914900"/>
                </a:moveTo>
                <a:lnTo>
                  <a:pt x="2336749" y="4914158"/>
                </a:lnTo>
                <a:lnTo>
                  <a:pt x="2277989" y="4911937"/>
                </a:lnTo>
                <a:lnTo>
                  <a:pt x="2219309" y="4908243"/>
                </a:lnTo>
                <a:lnTo>
                  <a:pt x="2160736" y="4903069"/>
                </a:lnTo>
                <a:lnTo>
                  <a:pt x="2102300" y="4896420"/>
                </a:lnTo>
                <a:lnTo>
                  <a:pt x="2044036" y="4888306"/>
                </a:lnTo>
                <a:lnTo>
                  <a:pt x="1985993" y="4878720"/>
                </a:lnTo>
                <a:lnTo>
                  <a:pt x="1928193" y="4867684"/>
                </a:lnTo>
                <a:lnTo>
                  <a:pt x="1870671" y="4855190"/>
                </a:lnTo>
                <a:lnTo>
                  <a:pt x="1813464" y="4841252"/>
                </a:lnTo>
                <a:lnTo>
                  <a:pt x="1756615" y="4825880"/>
                </a:lnTo>
                <a:lnTo>
                  <a:pt x="1700145" y="4809086"/>
                </a:lnTo>
                <a:lnTo>
                  <a:pt x="1644103" y="4790869"/>
                </a:lnTo>
                <a:lnTo>
                  <a:pt x="1588503" y="4771243"/>
                </a:lnTo>
                <a:lnTo>
                  <a:pt x="1533396" y="4750234"/>
                </a:lnTo>
                <a:lnTo>
                  <a:pt x="1478803" y="4727838"/>
                </a:lnTo>
                <a:lnTo>
                  <a:pt x="1424766" y="4704072"/>
                </a:lnTo>
                <a:lnTo>
                  <a:pt x="1371314" y="4678956"/>
                </a:lnTo>
                <a:lnTo>
                  <a:pt x="1318477" y="4652504"/>
                </a:lnTo>
                <a:lnTo>
                  <a:pt x="1266291" y="4624730"/>
                </a:lnTo>
                <a:lnTo>
                  <a:pt x="1214783" y="4595645"/>
                </a:lnTo>
                <a:lnTo>
                  <a:pt x="1163983" y="4565275"/>
                </a:lnTo>
                <a:lnTo>
                  <a:pt x="1113929" y="4533634"/>
                </a:lnTo>
                <a:lnTo>
                  <a:pt x="1064647" y="4500743"/>
                </a:lnTo>
                <a:lnTo>
                  <a:pt x="1016169" y="4466622"/>
                </a:lnTo>
                <a:lnTo>
                  <a:pt x="968521" y="4431287"/>
                </a:lnTo>
                <a:lnTo>
                  <a:pt x="921727" y="4394769"/>
                </a:lnTo>
                <a:lnTo>
                  <a:pt x="875824" y="4357087"/>
                </a:lnTo>
                <a:lnTo>
                  <a:pt x="830837" y="4318252"/>
                </a:lnTo>
                <a:lnTo>
                  <a:pt x="786792" y="4278296"/>
                </a:lnTo>
                <a:lnTo>
                  <a:pt x="743717" y="4237251"/>
                </a:lnTo>
                <a:lnTo>
                  <a:pt x="701636" y="4195133"/>
                </a:lnTo>
                <a:lnTo>
                  <a:pt x="660576" y="4151962"/>
                </a:lnTo>
                <a:lnTo>
                  <a:pt x="620561" y="4107770"/>
                </a:lnTo>
                <a:lnTo>
                  <a:pt x="581615" y="4062588"/>
                </a:lnTo>
                <a:lnTo>
                  <a:pt x="543762" y="4016435"/>
                </a:lnTo>
                <a:lnTo>
                  <a:pt x="507023" y="3969348"/>
                </a:lnTo>
                <a:lnTo>
                  <a:pt x="471423" y="3921347"/>
                </a:lnTo>
                <a:lnTo>
                  <a:pt x="436982" y="3872469"/>
                </a:lnTo>
                <a:lnTo>
                  <a:pt x="403720" y="3822734"/>
                </a:lnTo>
                <a:lnTo>
                  <a:pt x="371659" y="3772177"/>
                </a:lnTo>
                <a:lnTo>
                  <a:pt x="340816" y="3720826"/>
                </a:lnTo>
                <a:lnTo>
                  <a:pt x="311211" y="3668721"/>
                </a:lnTo>
                <a:lnTo>
                  <a:pt x="282862" y="3615880"/>
                </a:lnTo>
                <a:lnTo>
                  <a:pt x="255784" y="3562347"/>
                </a:lnTo>
                <a:lnTo>
                  <a:pt x="229997" y="3508143"/>
                </a:lnTo>
                <a:lnTo>
                  <a:pt x="205513" y="3453307"/>
                </a:lnTo>
                <a:lnTo>
                  <a:pt x="182349" y="3397872"/>
                </a:lnTo>
                <a:lnTo>
                  <a:pt x="160518" y="3341872"/>
                </a:lnTo>
                <a:lnTo>
                  <a:pt x="140033" y="3285343"/>
                </a:lnTo>
                <a:lnTo>
                  <a:pt x="120906" y="3228307"/>
                </a:lnTo>
                <a:lnTo>
                  <a:pt x="103150" y="3170805"/>
                </a:lnTo>
                <a:lnTo>
                  <a:pt x="86775" y="3112884"/>
                </a:lnTo>
                <a:lnTo>
                  <a:pt x="71791" y="3054562"/>
                </a:lnTo>
                <a:lnTo>
                  <a:pt x="58206" y="2995878"/>
                </a:lnTo>
                <a:lnTo>
                  <a:pt x="46029" y="2936871"/>
                </a:lnTo>
                <a:lnTo>
                  <a:pt x="35267" y="2877578"/>
                </a:lnTo>
                <a:lnTo>
                  <a:pt x="25928" y="2818028"/>
                </a:lnTo>
                <a:lnTo>
                  <a:pt x="18015" y="2758266"/>
                </a:lnTo>
                <a:lnTo>
                  <a:pt x="11535" y="2698318"/>
                </a:lnTo>
                <a:lnTo>
                  <a:pt x="6490" y="2638229"/>
                </a:lnTo>
                <a:lnTo>
                  <a:pt x="2885" y="2578026"/>
                </a:lnTo>
                <a:lnTo>
                  <a:pt x="721" y="2517756"/>
                </a:lnTo>
                <a:lnTo>
                  <a:pt x="0" y="2457450"/>
                </a:lnTo>
                <a:lnTo>
                  <a:pt x="180" y="2427292"/>
                </a:lnTo>
                <a:lnTo>
                  <a:pt x="1623" y="2367003"/>
                </a:lnTo>
                <a:lnTo>
                  <a:pt x="4508" y="2306756"/>
                </a:lnTo>
                <a:lnTo>
                  <a:pt x="8833" y="2246612"/>
                </a:lnTo>
                <a:lnTo>
                  <a:pt x="14596" y="2186585"/>
                </a:lnTo>
                <a:lnTo>
                  <a:pt x="21792" y="2126728"/>
                </a:lnTo>
                <a:lnTo>
                  <a:pt x="30420" y="2067064"/>
                </a:lnTo>
                <a:lnTo>
                  <a:pt x="40470" y="2007642"/>
                </a:lnTo>
                <a:lnTo>
                  <a:pt x="51941" y="1948481"/>
                </a:lnTo>
                <a:lnTo>
                  <a:pt x="64822" y="1889637"/>
                </a:lnTo>
                <a:lnTo>
                  <a:pt x="79109" y="1831126"/>
                </a:lnTo>
                <a:lnTo>
                  <a:pt x="94789" y="1773004"/>
                </a:lnTo>
                <a:lnTo>
                  <a:pt x="111857" y="1715285"/>
                </a:lnTo>
                <a:lnTo>
                  <a:pt x="130298" y="1658016"/>
                </a:lnTo>
                <a:lnTo>
                  <a:pt x="150107" y="1601225"/>
                </a:lnTo>
                <a:lnTo>
                  <a:pt x="171265" y="1544961"/>
                </a:lnTo>
                <a:lnTo>
                  <a:pt x="193766" y="1489234"/>
                </a:lnTo>
                <a:lnTo>
                  <a:pt x="217590" y="1434099"/>
                </a:lnTo>
                <a:lnTo>
                  <a:pt x="242729" y="1379571"/>
                </a:lnTo>
                <a:lnTo>
                  <a:pt x="269162" y="1325701"/>
                </a:lnTo>
                <a:lnTo>
                  <a:pt x="296879" y="1272507"/>
                </a:lnTo>
                <a:lnTo>
                  <a:pt x="325857" y="1220029"/>
                </a:lnTo>
                <a:lnTo>
                  <a:pt x="356085" y="1168294"/>
                </a:lnTo>
                <a:lnTo>
                  <a:pt x="387537" y="1117345"/>
                </a:lnTo>
                <a:lnTo>
                  <a:pt x="420204" y="1067190"/>
                </a:lnTo>
                <a:lnTo>
                  <a:pt x="454055" y="1017884"/>
                </a:lnTo>
                <a:lnTo>
                  <a:pt x="489081" y="969436"/>
                </a:lnTo>
                <a:lnTo>
                  <a:pt x="525250" y="921890"/>
                </a:lnTo>
                <a:lnTo>
                  <a:pt x="562552" y="875264"/>
                </a:lnTo>
                <a:lnTo>
                  <a:pt x="600951" y="829597"/>
                </a:lnTo>
                <a:lnTo>
                  <a:pt x="640438" y="784905"/>
                </a:lnTo>
                <a:lnTo>
                  <a:pt x="680975" y="741226"/>
                </a:lnTo>
                <a:lnTo>
                  <a:pt x="722552" y="698575"/>
                </a:lnTo>
                <a:lnTo>
                  <a:pt x="765130" y="656990"/>
                </a:lnTo>
                <a:lnTo>
                  <a:pt x="808697" y="616482"/>
                </a:lnTo>
                <a:lnTo>
                  <a:pt x="853213" y="577090"/>
                </a:lnTo>
                <a:lnTo>
                  <a:pt x="898664" y="538825"/>
                </a:lnTo>
                <a:lnTo>
                  <a:pt x="945012" y="501722"/>
                </a:lnTo>
                <a:lnTo>
                  <a:pt x="992241" y="465790"/>
                </a:lnTo>
                <a:lnTo>
                  <a:pt x="1040305" y="431064"/>
                </a:lnTo>
                <a:lnTo>
                  <a:pt x="1089191" y="397553"/>
                </a:lnTo>
                <a:lnTo>
                  <a:pt x="1138861" y="365288"/>
                </a:lnTo>
                <a:lnTo>
                  <a:pt x="1189295" y="334278"/>
                </a:lnTo>
                <a:lnTo>
                  <a:pt x="1240448" y="304552"/>
                </a:lnTo>
                <a:lnTo>
                  <a:pt x="1292303" y="276118"/>
                </a:lnTo>
                <a:lnTo>
                  <a:pt x="1344814" y="249003"/>
                </a:lnTo>
                <a:lnTo>
                  <a:pt x="1397967" y="223214"/>
                </a:lnTo>
                <a:lnTo>
                  <a:pt x="1451710" y="198774"/>
                </a:lnTo>
                <a:lnTo>
                  <a:pt x="1506035" y="175692"/>
                </a:lnTo>
                <a:lnTo>
                  <a:pt x="1560885" y="153986"/>
                </a:lnTo>
                <a:lnTo>
                  <a:pt x="1616247" y="133666"/>
                </a:lnTo>
                <a:lnTo>
                  <a:pt x="1672069" y="114748"/>
                </a:lnTo>
                <a:lnTo>
                  <a:pt x="1728333" y="97239"/>
                </a:lnTo>
                <a:lnTo>
                  <a:pt x="1784993" y="81154"/>
                </a:lnTo>
                <a:lnTo>
                  <a:pt x="1842029" y="66498"/>
                </a:lnTo>
                <a:lnTo>
                  <a:pt x="1899393" y="53284"/>
                </a:lnTo>
                <a:lnTo>
                  <a:pt x="1957063" y="41516"/>
                </a:lnTo>
                <a:lnTo>
                  <a:pt x="2014984" y="31206"/>
                </a:lnTo>
                <a:lnTo>
                  <a:pt x="2073147" y="22355"/>
                </a:lnTo>
                <a:lnTo>
                  <a:pt x="2131497" y="14973"/>
                </a:lnTo>
                <a:lnTo>
                  <a:pt x="2190010" y="9061"/>
                </a:lnTo>
                <a:lnTo>
                  <a:pt x="2248635" y="4624"/>
                </a:lnTo>
                <a:lnTo>
                  <a:pt x="2307366" y="1665"/>
                </a:lnTo>
                <a:lnTo>
                  <a:pt x="2366138" y="185"/>
                </a:lnTo>
                <a:lnTo>
                  <a:pt x="2395537" y="0"/>
                </a:lnTo>
                <a:lnTo>
                  <a:pt x="2424936" y="185"/>
                </a:lnTo>
                <a:lnTo>
                  <a:pt x="2483708" y="1665"/>
                </a:lnTo>
                <a:lnTo>
                  <a:pt x="2542439" y="4624"/>
                </a:lnTo>
                <a:lnTo>
                  <a:pt x="2601064" y="9061"/>
                </a:lnTo>
                <a:lnTo>
                  <a:pt x="2659577" y="14973"/>
                </a:lnTo>
                <a:lnTo>
                  <a:pt x="2717927" y="22355"/>
                </a:lnTo>
                <a:lnTo>
                  <a:pt x="2776090" y="31206"/>
                </a:lnTo>
                <a:lnTo>
                  <a:pt x="2834011" y="41516"/>
                </a:lnTo>
                <a:lnTo>
                  <a:pt x="2891681" y="53284"/>
                </a:lnTo>
                <a:lnTo>
                  <a:pt x="2949041" y="66498"/>
                </a:lnTo>
                <a:lnTo>
                  <a:pt x="3006077" y="81154"/>
                </a:lnTo>
                <a:lnTo>
                  <a:pt x="3062741" y="97239"/>
                </a:lnTo>
                <a:lnTo>
                  <a:pt x="3119005" y="114748"/>
                </a:lnTo>
                <a:lnTo>
                  <a:pt x="3174827" y="133666"/>
                </a:lnTo>
                <a:lnTo>
                  <a:pt x="3230189" y="153986"/>
                </a:lnTo>
                <a:lnTo>
                  <a:pt x="3285039" y="175692"/>
                </a:lnTo>
                <a:lnTo>
                  <a:pt x="3339360" y="198774"/>
                </a:lnTo>
                <a:lnTo>
                  <a:pt x="3393105" y="223214"/>
                </a:lnTo>
                <a:lnTo>
                  <a:pt x="3446260" y="249003"/>
                </a:lnTo>
                <a:lnTo>
                  <a:pt x="3498771" y="276118"/>
                </a:lnTo>
                <a:lnTo>
                  <a:pt x="3550626" y="304552"/>
                </a:lnTo>
                <a:lnTo>
                  <a:pt x="3601779" y="334278"/>
                </a:lnTo>
                <a:lnTo>
                  <a:pt x="3652213" y="365288"/>
                </a:lnTo>
                <a:lnTo>
                  <a:pt x="3701883" y="397553"/>
                </a:lnTo>
                <a:lnTo>
                  <a:pt x="3750769" y="431064"/>
                </a:lnTo>
                <a:lnTo>
                  <a:pt x="3798833" y="465790"/>
                </a:lnTo>
                <a:lnTo>
                  <a:pt x="3846060" y="501722"/>
                </a:lnTo>
                <a:lnTo>
                  <a:pt x="3892409" y="538825"/>
                </a:lnTo>
                <a:lnTo>
                  <a:pt x="3937863" y="577090"/>
                </a:lnTo>
                <a:lnTo>
                  <a:pt x="3982376" y="616482"/>
                </a:lnTo>
                <a:lnTo>
                  <a:pt x="4025944" y="656990"/>
                </a:lnTo>
                <a:lnTo>
                  <a:pt x="4068521" y="698575"/>
                </a:lnTo>
                <a:lnTo>
                  <a:pt x="4110098" y="741226"/>
                </a:lnTo>
                <a:lnTo>
                  <a:pt x="4150635" y="784905"/>
                </a:lnTo>
                <a:lnTo>
                  <a:pt x="4190121" y="829597"/>
                </a:lnTo>
                <a:lnTo>
                  <a:pt x="4228522" y="875264"/>
                </a:lnTo>
                <a:lnTo>
                  <a:pt x="4265822" y="921890"/>
                </a:lnTo>
                <a:lnTo>
                  <a:pt x="4301994" y="969436"/>
                </a:lnTo>
                <a:lnTo>
                  <a:pt x="4337022" y="1017884"/>
                </a:lnTo>
                <a:lnTo>
                  <a:pt x="4370873" y="1067190"/>
                </a:lnTo>
                <a:lnTo>
                  <a:pt x="4403538" y="1117345"/>
                </a:lnTo>
                <a:lnTo>
                  <a:pt x="4434991" y="1168294"/>
                </a:lnTo>
                <a:lnTo>
                  <a:pt x="4465219" y="1220029"/>
                </a:lnTo>
                <a:lnTo>
                  <a:pt x="4494195" y="1272507"/>
                </a:lnTo>
                <a:lnTo>
                  <a:pt x="4521909" y="1325701"/>
                </a:lnTo>
                <a:lnTo>
                  <a:pt x="4548341" y="1379571"/>
                </a:lnTo>
                <a:lnTo>
                  <a:pt x="4573483" y="1434099"/>
                </a:lnTo>
                <a:lnTo>
                  <a:pt x="4597311" y="1489234"/>
                </a:lnTo>
                <a:lnTo>
                  <a:pt x="4619811" y="1544961"/>
                </a:lnTo>
                <a:lnTo>
                  <a:pt x="4640967" y="1601225"/>
                </a:lnTo>
                <a:lnTo>
                  <a:pt x="4660775" y="1658016"/>
                </a:lnTo>
                <a:lnTo>
                  <a:pt x="4679216" y="1715285"/>
                </a:lnTo>
                <a:lnTo>
                  <a:pt x="4696282" y="1773004"/>
                </a:lnTo>
                <a:lnTo>
                  <a:pt x="4711966" y="1831126"/>
                </a:lnTo>
                <a:lnTo>
                  <a:pt x="4726252" y="1889637"/>
                </a:lnTo>
                <a:lnTo>
                  <a:pt x="4739129" y="1948481"/>
                </a:lnTo>
                <a:lnTo>
                  <a:pt x="4750600" y="2007642"/>
                </a:lnTo>
                <a:lnTo>
                  <a:pt x="4760654" y="2067064"/>
                </a:lnTo>
                <a:lnTo>
                  <a:pt x="4769284" y="2126728"/>
                </a:lnTo>
                <a:lnTo>
                  <a:pt x="4776481" y="2186585"/>
                </a:lnTo>
                <a:lnTo>
                  <a:pt x="4782240" y="2246612"/>
                </a:lnTo>
                <a:lnTo>
                  <a:pt x="4786565" y="2306756"/>
                </a:lnTo>
                <a:lnTo>
                  <a:pt x="4789451" y="2367003"/>
                </a:lnTo>
                <a:lnTo>
                  <a:pt x="4790894" y="2427292"/>
                </a:lnTo>
                <a:lnTo>
                  <a:pt x="4791075" y="2457450"/>
                </a:lnTo>
                <a:lnTo>
                  <a:pt x="4790894" y="2487607"/>
                </a:lnTo>
                <a:lnTo>
                  <a:pt x="4789451" y="2547896"/>
                </a:lnTo>
                <a:lnTo>
                  <a:pt x="4786565" y="2608143"/>
                </a:lnTo>
                <a:lnTo>
                  <a:pt x="4782240" y="2668287"/>
                </a:lnTo>
                <a:lnTo>
                  <a:pt x="4776481" y="2728314"/>
                </a:lnTo>
                <a:lnTo>
                  <a:pt x="4769284" y="2788171"/>
                </a:lnTo>
                <a:lnTo>
                  <a:pt x="4760654" y="2847835"/>
                </a:lnTo>
                <a:lnTo>
                  <a:pt x="4750600" y="2907257"/>
                </a:lnTo>
                <a:lnTo>
                  <a:pt x="4739129" y="2966414"/>
                </a:lnTo>
                <a:lnTo>
                  <a:pt x="4726252" y="3025260"/>
                </a:lnTo>
                <a:lnTo>
                  <a:pt x="4711966" y="3083773"/>
                </a:lnTo>
                <a:lnTo>
                  <a:pt x="4696282" y="3141895"/>
                </a:lnTo>
                <a:lnTo>
                  <a:pt x="4679216" y="3199614"/>
                </a:lnTo>
                <a:lnTo>
                  <a:pt x="4660775" y="3256883"/>
                </a:lnTo>
                <a:lnTo>
                  <a:pt x="4640967" y="3313674"/>
                </a:lnTo>
                <a:lnTo>
                  <a:pt x="4619811" y="3369938"/>
                </a:lnTo>
                <a:lnTo>
                  <a:pt x="4597311" y="3425665"/>
                </a:lnTo>
                <a:lnTo>
                  <a:pt x="4573483" y="3480800"/>
                </a:lnTo>
                <a:lnTo>
                  <a:pt x="4548341" y="3535327"/>
                </a:lnTo>
                <a:lnTo>
                  <a:pt x="4521909" y="3589194"/>
                </a:lnTo>
                <a:lnTo>
                  <a:pt x="4494195" y="3642392"/>
                </a:lnTo>
                <a:lnTo>
                  <a:pt x="4465219" y="3694866"/>
                </a:lnTo>
                <a:lnTo>
                  <a:pt x="4434991" y="3746601"/>
                </a:lnTo>
                <a:lnTo>
                  <a:pt x="4403538" y="3797554"/>
                </a:lnTo>
                <a:lnTo>
                  <a:pt x="4370873" y="3847709"/>
                </a:lnTo>
                <a:lnTo>
                  <a:pt x="4337022" y="3897015"/>
                </a:lnTo>
                <a:lnTo>
                  <a:pt x="4301994" y="3945463"/>
                </a:lnTo>
                <a:lnTo>
                  <a:pt x="4265822" y="3993005"/>
                </a:lnTo>
                <a:lnTo>
                  <a:pt x="4228522" y="4039632"/>
                </a:lnTo>
                <a:lnTo>
                  <a:pt x="4190121" y="4085301"/>
                </a:lnTo>
                <a:lnTo>
                  <a:pt x="4150635" y="4129994"/>
                </a:lnTo>
                <a:lnTo>
                  <a:pt x="4110098" y="4173675"/>
                </a:lnTo>
                <a:lnTo>
                  <a:pt x="4068521" y="4216325"/>
                </a:lnTo>
                <a:lnTo>
                  <a:pt x="4025944" y="4257908"/>
                </a:lnTo>
                <a:lnTo>
                  <a:pt x="3982376" y="4298415"/>
                </a:lnTo>
                <a:lnTo>
                  <a:pt x="3937863" y="4337809"/>
                </a:lnTo>
                <a:lnTo>
                  <a:pt x="3892409" y="4376073"/>
                </a:lnTo>
                <a:lnTo>
                  <a:pt x="3846060" y="4413174"/>
                </a:lnTo>
                <a:lnTo>
                  <a:pt x="3798833" y="4449107"/>
                </a:lnTo>
                <a:lnTo>
                  <a:pt x="3750769" y="4483833"/>
                </a:lnTo>
                <a:lnTo>
                  <a:pt x="3701883" y="4517345"/>
                </a:lnTo>
                <a:lnTo>
                  <a:pt x="3652213" y="4549610"/>
                </a:lnTo>
                <a:lnTo>
                  <a:pt x="3601779" y="4580622"/>
                </a:lnTo>
                <a:lnTo>
                  <a:pt x="3550626" y="4610347"/>
                </a:lnTo>
                <a:lnTo>
                  <a:pt x="3498771" y="4638782"/>
                </a:lnTo>
                <a:lnTo>
                  <a:pt x="3446260" y="4665895"/>
                </a:lnTo>
                <a:lnTo>
                  <a:pt x="3393105" y="4691682"/>
                </a:lnTo>
                <a:lnTo>
                  <a:pt x="3339360" y="4716124"/>
                </a:lnTo>
                <a:lnTo>
                  <a:pt x="3285039" y="4739209"/>
                </a:lnTo>
                <a:lnTo>
                  <a:pt x="3230189" y="4760912"/>
                </a:lnTo>
                <a:lnTo>
                  <a:pt x="3174827" y="4781232"/>
                </a:lnTo>
                <a:lnTo>
                  <a:pt x="3119005" y="4800153"/>
                </a:lnTo>
                <a:lnTo>
                  <a:pt x="3062741" y="4817660"/>
                </a:lnTo>
                <a:lnTo>
                  <a:pt x="3006077" y="4833744"/>
                </a:lnTo>
                <a:lnTo>
                  <a:pt x="2949041" y="4848401"/>
                </a:lnTo>
                <a:lnTo>
                  <a:pt x="2891681" y="4861617"/>
                </a:lnTo>
                <a:lnTo>
                  <a:pt x="2834011" y="4873383"/>
                </a:lnTo>
                <a:lnTo>
                  <a:pt x="2776090" y="4883695"/>
                </a:lnTo>
                <a:lnTo>
                  <a:pt x="2717927" y="4892545"/>
                </a:lnTo>
                <a:lnTo>
                  <a:pt x="2659577" y="4899928"/>
                </a:lnTo>
                <a:lnTo>
                  <a:pt x="2601064" y="4905841"/>
                </a:lnTo>
                <a:lnTo>
                  <a:pt x="2542439" y="4910274"/>
                </a:lnTo>
                <a:lnTo>
                  <a:pt x="2483708" y="4913232"/>
                </a:lnTo>
                <a:lnTo>
                  <a:pt x="2424936" y="4914714"/>
                </a:lnTo>
                <a:lnTo>
                  <a:pt x="2395537" y="4914900"/>
                </a:lnTo>
                <a:close/>
              </a:path>
            </a:pathLst>
          </a:custGeom>
          <a:solidFill>
            <a:srgbClr val="FFCE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651822" y="4883150"/>
            <a:ext cx="204343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350" dirty="0">
                <a:solidFill>
                  <a:srgbClr val="001837"/>
                </a:solidFill>
                <a:latin typeface="Arial"/>
                <a:cs typeface="Arial"/>
              </a:rPr>
              <a:t>JAVASCRIPT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780729" y="5467032"/>
            <a:ext cx="3777615" cy="188912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065" marR="5080" indent="-50165" algn="ctr">
              <a:lnSpc>
                <a:spcPts val="2400"/>
              </a:lnSpc>
              <a:spcBef>
                <a:spcPts val="405"/>
              </a:spcBef>
            </a:pPr>
            <a:r>
              <a:rPr sz="2200" spc="-60" dirty="0">
                <a:solidFill>
                  <a:srgbClr val="33465B"/>
                </a:solidFill>
                <a:latin typeface="Arial"/>
                <a:cs typeface="Arial"/>
              </a:rPr>
              <a:t>J</a:t>
            </a:r>
            <a:r>
              <a:rPr sz="2200" spc="-2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200" spc="-30" dirty="0">
                <a:solidFill>
                  <a:srgbClr val="33465B"/>
                </a:solidFill>
                <a:latin typeface="Arial"/>
                <a:cs typeface="Arial"/>
              </a:rPr>
              <a:t>v</a:t>
            </a:r>
            <a:r>
              <a:rPr sz="220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200" spc="-85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14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200" spc="7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200" spc="28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200" spc="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og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200" spc="14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200" spc="210" dirty="0">
                <a:solidFill>
                  <a:srgbClr val="33465B"/>
                </a:solidFill>
                <a:latin typeface="Arial"/>
                <a:cs typeface="Arial"/>
              </a:rPr>
              <a:t>-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20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200" spc="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70" dirty="0">
                <a:solidFill>
                  <a:srgbClr val="33465B"/>
                </a:solidFill>
                <a:latin typeface="Arial"/>
                <a:cs typeface="Arial"/>
              </a:rPr>
              <a:t>d  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200" spc="5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og</a:t>
            </a:r>
            <a:r>
              <a:rPr sz="2200" spc="3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20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200" spc="75" dirty="0">
                <a:solidFill>
                  <a:srgbClr val="33465B"/>
                </a:solidFill>
                <a:latin typeface="Arial"/>
                <a:cs typeface="Arial"/>
              </a:rPr>
              <a:t>mm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20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20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28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20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200" spc="285" dirty="0">
                <a:solidFill>
                  <a:srgbClr val="33465B"/>
                </a:solidFill>
                <a:latin typeface="Arial"/>
                <a:cs typeface="Arial"/>
              </a:rPr>
              <a:t>t  </a:t>
            </a:r>
            <a:r>
              <a:rPr sz="2200" spc="13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20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200" spc="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24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65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od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200" spc="185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200" spc="60" dirty="0">
                <a:solidFill>
                  <a:srgbClr val="33465B"/>
                </a:solidFill>
                <a:latin typeface="Arial"/>
                <a:cs typeface="Arial"/>
              </a:rPr>
              <a:t>y  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web</a:t>
            </a:r>
            <a:r>
              <a:rPr sz="2200" spc="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200" spc="24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200" spc="24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5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200" spc="28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200" spc="10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75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20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200" spc="-10" dirty="0">
                <a:solidFill>
                  <a:srgbClr val="33465B"/>
                </a:solidFill>
                <a:latin typeface="Arial"/>
                <a:cs typeface="Arial"/>
              </a:rPr>
              <a:t>k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200" spc="285" dirty="0">
                <a:solidFill>
                  <a:srgbClr val="33465B"/>
                </a:solidFill>
                <a:latin typeface="Arial"/>
                <a:cs typeface="Arial"/>
              </a:rPr>
              <a:t>t  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200" spc="-2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200" spc="-5" dirty="0">
                <a:solidFill>
                  <a:srgbClr val="33465B"/>
                </a:solidFill>
                <a:latin typeface="Arial"/>
                <a:cs typeface="Arial"/>
              </a:rPr>
              <a:t>v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200" spc="130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200" spc="85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5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200" spc="5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200" spc="28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65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200" spc="-4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200" spc="85" dirty="0">
                <a:solidFill>
                  <a:srgbClr val="33465B"/>
                </a:solidFill>
                <a:latin typeface="Arial"/>
                <a:cs typeface="Arial"/>
              </a:rPr>
              <a:t>y</a:t>
            </a:r>
            <a:r>
              <a:rPr sz="2200" spc="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200" spc="75" dirty="0">
                <a:solidFill>
                  <a:srgbClr val="33465B"/>
                </a:solidFill>
                <a:latin typeface="Arial"/>
                <a:cs typeface="Arial"/>
              </a:rPr>
              <a:t>n  </a:t>
            </a:r>
            <a:r>
              <a:rPr sz="2200" spc="5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po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200" spc="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24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200" spc="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9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7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200" spc="-120" dirty="0">
                <a:solidFill>
                  <a:srgbClr val="33465B"/>
                </a:solidFill>
                <a:latin typeface="Arial"/>
                <a:cs typeface="Arial"/>
              </a:rPr>
              <a:t>'</a:t>
            </a:r>
            <a:r>
              <a:rPr sz="2200" spc="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-16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200" spc="14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200" spc="28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3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200" spc="10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200" spc="1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200" spc="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200" spc="-4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638800" y="4124340"/>
            <a:ext cx="7019925" cy="1514475"/>
          </a:xfrm>
          <a:custGeom>
            <a:avLst/>
            <a:gdLst/>
            <a:ahLst/>
            <a:cxnLst/>
            <a:rect l="l" t="t" r="r" b="b"/>
            <a:pathLst>
              <a:path w="7019925" h="1514475">
                <a:moveTo>
                  <a:pt x="6262687" y="1514475"/>
                </a:moveTo>
                <a:lnTo>
                  <a:pt x="757237" y="1514475"/>
                </a:lnTo>
                <a:lnTo>
                  <a:pt x="738648" y="1514246"/>
                </a:lnTo>
                <a:lnTo>
                  <a:pt x="683014" y="1510826"/>
                </a:lnTo>
                <a:lnTo>
                  <a:pt x="627784" y="1503324"/>
                </a:lnTo>
                <a:lnTo>
                  <a:pt x="573243" y="1491781"/>
                </a:lnTo>
                <a:lnTo>
                  <a:pt x="519700" y="1476255"/>
                </a:lnTo>
                <a:lnTo>
                  <a:pt x="467455" y="1456829"/>
                </a:lnTo>
                <a:lnTo>
                  <a:pt x="416779" y="1433623"/>
                </a:lnTo>
                <a:lnTo>
                  <a:pt x="367939" y="1406740"/>
                </a:lnTo>
                <a:lnTo>
                  <a:pt x="321209" y="1376339"/>
                </a:lnTo>
                <a:lnTo>
                  <a:pt x="276850" y="1342586"/>
                </a:lnTo>
                <a:lnTo>
                  <a:pt x="235095" y="1305668"/>
                </a:lnTo>
                <a:lnTo>
                  <a:pt x="196161" y="1265767"/>
                </a:lnTo>
                <a:lnTo>
                  <a:pt x="160268" y="1223110"/>
                </a:lnTo>
                <a:lnTo>
                  <a:pt x="127617" y="1177937"/>
                </a:lnTo>
                <a:lnTo>
                  <a:pt x="98377" y="1130482"/>
                </a:lnTo>
                <a:lnTo>
                  <a:pt x="72702" y="1080999"/>
                </a:lnTo>
                <a:lnTo>
                  <a:pt x="50738" y="1029757"/>
                </a:lnTo>
                <a:lnTo>
                  <a:pt x="32606" y="977055"/>
                </a:lnTo>
                <a:lnTo>
                  <a:pt x="18400" y="923154"/>
                </a:lnTo>
                <a:lnTo>
                  <a:pt x="8195" y="868347"/>
                </a:lnTo>
                <a:lnTo>
                  <a:pt x="2051" y="812937"/>
                </a:lnTo>
                <a:lnTo>
                  <a:pt x="0" y="757237"/>
                </a:lnTo>
                <a:lnTo>
                  <a:pt x="227" y="738648"/>
                </a:lnTo>
                <a:lnTo>
                  <a:pt x="3646" y="683014"/>
                </a:lnTo>
                <a:lnTo>
                  <a:pt x="11147" y="627784"/>
                </a:lnTo>
                <a:lnTo>
                  <a:pt x="22692" y="573243"/>
                </a:lnTo>
                <a:lnTo>
                  <a:pt x="38220" y="519700"/>
                </a:lnTo>
                <a:lnTo>
                  <a:pt x="57641" y="467455"/>
                </a:lnTo>
                <a:lnTo>
                  <a:pt x="80851" y="416779"/>
                </a:lnTo>
                <a:lnTo>
                  <a:pt x="107732" y="367939"/>
                </a:lnTo>
                <a:lnTo>
                  <a:pt x="138134" y="321209"/>
                </a:lnTo>
                <a:lnTo>
                  <a:pt x="171885" y="276850"/>
                </a:lnTo>
                <a:lnTo>
                  <a:pt x="208806" y="235095"/>
                </a:lnTo>
                <a:lnTo>
                  <a:pt x="248707" y="196161"/>
                </a:lnTo>
                <a:lnTo>
                  <a:pt x="291364" y="160268"/>
                </a:lnTo>
                <a:lnTo>
                  <a:pt x="336539" y="127617"/>
                </a:lnTo>
                <a:lnTo>
                  <a:pt x="383991" y="98377"/>
                </a:lnTo>
                <a:lnTo>
                  <a:pt x="433476" y="72702"/>
                </a:lnTo>
                <a:lnTo>
                  <a:pt x="484716" y="50738"/>
                </a:lnTo>
                <a:lnTo>
                  <a:pt x="537423" y="32606"/>
                </a:lnTo>
                <a:lnTo>
                  <a:pt x="591320" y="18400"/>
                </a:lnTo>
                <a:lnTo>
                  <a:pt x="646127" y="8195"/>
                </a:lnTo>
                <a:lnTo>
                  <a:pt x="701537" y="2051"/>
                </a:lnTo>
                <a:lnTo>
                  <a:pt x="757237" y="0"/>
                </a:lnTo>
                <a:lnTo>
                  <a:pt x="6262687" y="0"/>
                </a:lnTo>
                <a:lnTo>
                  <a:pt x="6318385" y="2051"/>
                </a:lnTo>
                <a:lnTo>
                  <a:pt x="6373799" y="8195"/>
                </a:lnTo>
                <a:lnTo>
                  <a:pt x="6428604" y="18400"/>
                </a:lnTo>
                <a:lnTo>
                  <a:pt x="6482505" y="32606"/>
                </a:lnTo>
                <a:lnTo>
                  <a:pt x="6535207" y="50738"/>
                </a:lnTo>
                <a:lnTo>
                  <a:pt x="6586449" y="72702"/>
                </a:lnTo>
                <a:lnTo>
                  <a:pt x="6635932" y="98377"/>
                </a:lnTo>
                <a:lnTo>
                  <a:pt x="6683387" y="127617"/>
                </a:lnTo>
                <a:lnTo>
                  <a:pt x="6728560" y="160268"/>
                </a:lnTo>
                <a:lnTo>
                  <a:pt x="6771217" y="196161"/>
                </a:lnTo>
                <a:lnTo>
                  <a:pt x="6811118" y="235095"/>
                </a:lnTo>
                <a:lnTo>
                  <a:pt x="6848036" y="276850"/>
                </a:lnTo>
                <a:lnTo>
                  <a:pt x="6881789" y="321209"/>
                </a:lnTo>
                <a:lnTo>
                  <a:pt x="6912190" y="367939"/>
                </a:lnTo>
                <a:lnTo>
                  <a:pt x="6939073" y="416779"/>
                </a:lnTo>
                <a:lnTo>
                  <a:pt x="6962279" y="467455"/>
                </a:lnTo>
                <a:lnTo>
                  <a:pt x="6981705" y="519700"/>
                </a:lnTo>
                <a:lnTo>
                  <a:pt x="6997231" y="573243"/>
                </a:lnTo>
                <a:lnTo>
                  <a:pt x="7008774" y="627784"/>
                </a:lnTo>
                <a:lnTo>
                  <a:pt x="7016276" y="683014"/>
                </a:lnTo>
                <a:lnTo>
                  <a:pt x="7019696" y="738648"/>
                </a:lnTo>
                <a:lnTo>
                  <a:pt x="7019925" y="757237"/>
                </a:lnTo>
                <a:lnTo>
                  <a:pt x="7019696" y="775826"/>
                </a:lnTo>
                <a:lnTo>
                  <a:pt x="7016276" y="831460"/>
                </a:lnTo>
                <a:lnTo>
                  <a:pt x="7008774" y="886690"/>
                </a:lnTo>
                <a:lnTo>
                  <a:pt x="6997228" y="941231"/>
                </a:lnTo>
                <a:lnTo>
                  <a:pt x="6981705" y="994775"/>
                </a:lnTo>
                <a:lnTo>
                  <a:pt x="6962279" y="1047016"/>
                </a:lnTo>
                <a:lnTo>
                  <a:pt x="6939073" y="1097696"/>
                </a:lnTo>
                <a:lnTo>
                  <a:pt x="6912190" y="1146534"/>
                </a:lnTo>
                <a:lnTo>
                  <a:pt x="6881789" y="1193268"/>
                </a:lnTo>
                <a:lnTo>
                  <a:pt x="6848036" y="1237621"/>
                </a:lnTo>
                <a:lnTo>
                  <a:pt x="6811117" y="1279380"/>
                </a:lnTo>
                <a:lnTo>
                  <a:pt x="6771217" y="1318314"/>
                </a:lnTo>
                <a:lnTo>
                  <a:pt x="6728560" y="1354204"/>
                </a:lnTo>
                <a:lnTo>
                  <a:pt x="6683387" y="1386859"/>
                </a:lnTo>
                <a:lnTo>
                  <a:pt x="6635932" y="1416096"/>
                </a:lnTo>
                <a:lnTo>
                  <a:pt x="6586449" y="1441771"/>
                </a:lnTo>
                <a:lnTo>
                  <a:pt x="6535207" y="1463736"/>
                </a:lnTo>
                <a:lnTo>
                  <a:pt x="6482505" y="1481870"/>
                </a:lnTo>
                <a:lnTo>
                  <a:pt x="6428604" y="1496071"/>
                </a:lnTo>
                <a:lnTo>
                  <a:pt x="6373799" y="1506277"/>
                </a:lnTo>
                <a:lnTo>
                  <a:pt x="6318385" y="1512421"/>
                </a:lnTo>
                <a:lnTo>
                  <a:pt x="6262687" y="15144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4031" y="4589795"/>
            <a:ext cx="5389880" cy="560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45185" algn="l"/>
              </a:tabLst>
            </a:pPr>
            <a:r>
              <a:rPr spc="305" dirty="0">
                <a:solidFill>
                  <a:srgbClr val="887DFF"/>
                </a:solidFill>
              </a:rPr>
              <a:t>0</a:t>
            </a:r>
            <a:r>
              <a:rPr spc="195" dirty="0">
                <a:solidFill>
                  <a:srgbClr val="887DFF"/>
                </a:solidFill>
              </a:rPr>
              <a:t>4	</a:t>
            </a:r>
            <a:r>
              <a:rPr spc="-80" dirty="0"/>
              <a:t>I</a:t>
            </a:r>
            <a:r>
              <a:rPr spc="225" dirty="0"/>
              <a:t>n</a:t>
            </a:r>
            <a:r>
              <a:rPr spc="505" dirty="0"/>
              <a:t>t</a:t>
            </a:r>
            <a:r>
              <a:rPr spc="135" dirty="0"/>
              <a:t>r</a:t>
            </a:r>
            <a:r>
              <a:rPr spc="215" dirty="0"/>
              <a:t>od</a:t>
            </a:r>
            <a:r>
              <a:rPr spc="225" dirty="0"/>
              <a:t>u</a:t>
            </a:r>
            <a:r>
              <a:rPr spc="265" dirty="0"/>
              <a:t>c</a:t>
            </a:r>
            <a:r>
              <a:rPr spc="505" dirty="0"/>
              <a:t>t</a:t>
            </a:r>
            <a:r>
              <a:rPr spc="114" dirty="0"/>
              <a:t>i</a:t>
            </a:r>
            <a:r>
              <a:rPr spc="215" dirty="0"/>
              <a:t>o</a:t>
            </a:r>
            <a:r>
              <a:rPr spc="225" dirty="0"/>
              <a:t>n</a:t>
            </a:r>
            <a:r>
              <a:rPr spc="-254" dirty="0"/>
              <a:t> </a:t>
            </a:r>
            <a:r>
              <a:rPr spc="420" dirty="0"/>
              <a:t>t</a:t>
            </a:r>
            <a:r>
              <a:rPr spc="215" dirty="0"/>
              <a:t>o</a:t>
            </a:r>
            <a:r>
              <a:rPr spc="-254" dirty="0"/>
              <a:t> </a:t>
            </a:r>
            <a:r>
              <a:rPr spc="-20" dirty="0"/>
              <a:t>H</a:t>
            </a:r>
            <a:r>
              <a:rPr spc="20" dirty="0"/>
              <a:t>T</a:t>
            </a:r>
            <a:r>
              <a:rPr spc="125" dirty="0"/>
              <a:t>M</a:t>
            </a:r>
            <a:r>
              <a:rPr spc="-85" dirty="0"/>
              <a:t>L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0" y="304800"/>
            <a:ext cx="4248150" cy="4257675"/>
            <a:chOff x="0" y="304800"/>
            <a:chExt cx="4248150" cy="42576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04800"/>
              <a:ext cx="2495549" cy="24955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8400" y="2752725"/>
              <a:ext cx="1809749" cy="180974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" y="4924440"/>
            <a:ext cx="2324099" cy="23240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900" y="7010400"/>
            <a:ext cx="2009774" cy="2009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6" y="1389888"/>
            <a:ext cx="18214848" cy="88971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63750" y="2682836"/>
            <a:ext cx="5644515" cy="10871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46075" marR="5080" indent="-334010">
              <a:lnSpc>
                <a:spcPct val="95100"/>
              </a:lnSpc>
              <a:spcBef>
                <a:spcPts val="240"/>
              </a:spcBef>
              <a:buClr>
                <a:srgbClr val="001837"/>
              </a:buClr>
              <a:buSzPct val="95833"/>
              <a:buChar char="•"/>
              <a:tabLst>
                <a:tab pos="346075" algn="l"/>
                <a:tab pos="346710" algn="l"/>
              </a:tabLst>
            </a:pPr>
            <a:r>
              <a:rPr sz="2400" spc="-300" dirty="0">
                <a:solidFill>
                  <a:srgbClr val="112C49"/>
                </a:solidFill>
                <a:latin typeface="Arial"/>
                <a:cs typeface="Arial"/>
              </a:rPr>
              <a:t>H</a:t>
            </a:r>
            <a:r>
              <a:rPr sz="2400" spc="-215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235" dirty="0">
                <a:solidFill>
                  <a:srgbClr val="112C49"/>
                </a:solidFill>
                <a:latin typeface="Arial"/>
                <a:cs typeface="Arial"/>
              </a:rPr>
              <a:t>M</a:t>
            </a:r>
            <a:r>
              <a:rPr sz="2400" spc="-265" dirty="0">
                <a:solidFill>
                  <a:srgbClr val="112C49"/>
                </a:solidFill>
                <a:latin typeface="Arial"/>
                <a:cs typeface="Arial"/>
              </a:rPr>
              <a:t>L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i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112C49"/>
                </a:solidFill>
                <a:latin typeface="Arial"/>
                <a:cs typeface="Arial"/>
              </a:rPr>
              <a:t>c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-70" dirty="0">
                <a:solidFill>
                  <a:srgbClr val="112C49"/>
                </a:solidFill>
                <a:latin typeface="Arial"/>
                <a:cs typeface="Arial"/>
              </a:rPr>
              <a:t>r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75" dirty="0">
                <a:solidFill>
                  <a:srgbClr val="112C49"/>
                </a:solidFill>
                <a:latin typeface="Arial"/>
                <a:cs typeface="Arial"/>
              </a:rPr>
              <a:t>f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180" dirty="0">
                <a:solidFill>
                  <a:srgbClr val="112C49"/>
                </a:solidFill>
                <a:latin typeface="Arial"/>
                <a:cs typeface="Arial"/>
              </a:rPr>
              <a:t>v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60" dirty="0">
                <a:solidFill>
                  <a:srgbClr val="112C49"/>
                </a:solidFill>
                <a:latin typeface="Arial"/>
                <a:cs typeface="Arial"/>
              </a:rPr>
              <a:t>r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y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w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b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p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g</a:t>
            </a:r>
            <a:r>
              <a:rPr sz="2400" spc="-155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,  </a:t>
            </a:r>
            <a:r>
              <a:rPr sz="2400" spc="-70" dirty="0">
                <a:solidFill>
                  <a:srgbClr val="112C49"/>
                </a:solidFill>
                <a:latin typeface="Arial"/>
                <a:cs typeface="Arial"/>
              </a:rPr>
              <a:t>r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g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70" dirty="0">
                <a:solidFill>
                  <a:srgbClr val="112C49"/>
                </a:solidFill>
                <a:latin typeface="Arial"/>
                <a:cs typeface="Arial"/>
              </a:rPr>
              <a:t>r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d</a:t>
            </a:r>
            <a:r>
              <a:rPr sz="2400" spc="-80" dirty="0">
                <a:solidFill>
                  <a:srgbClr val="112C49"/>
                </a:solidFill>
                <a:latin typeface="Arial"/>
                <a:cs typeface="Arial"/>
              </a:rPr>
              <a:t>le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ss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75" dirty="0">
                <a:solidFill>
                  <a:srgbClr val="112C49"/>
                </a:solidFill>
                <a:latin typeface="Arial"/>
                <a:cs typeface="Arial"/>
              </a:rPr>
              <a:t>f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112C49"/>
                </a:solidFill>
                <a:latin typeface="Arial"/>
                <a:cs typeface="Arial"/>
              </a:rPr>
              <a:t>c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-220" dirty="0">
                <a:solidFill>
                  <a:srgbClr val="112C49"/>
                </a:solidFill>
                <a:latin typeface="Arial"/>
                <a:cs typeface="Arial"/>
              </a:rPr>
              <a:t>m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p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l</a:t>
            </a:r>
            <a:r>
              <a:rPr sz="2400" spc="-155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x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i</a:t>
            </a:r>
            <a:r>
              <a:rPr sz="2400" spc="135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y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75" dirty="0">
                <a:solidFill>
                  <a:srgbClr val="112C49"/>
                </a:solidFill>
                <a:latin typeface="Arial"/>
                <a:cs typeface="Arial"/>
              </a:rPr>
              <a:t>f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s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i</a:t>
            </a:r>
            <a:r>
              <a:rPr sz="2400" spc="125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r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h</a:t>
            </a:r>
            <a:r>
              <a:rPr sz="2400" spc="-75" dirty="0">
                <a:solidFill>
                  <a:srgbClr val="112C49"/>
                </a:solidFill>
                <a:latin typeface="Arial"/>
                <a:cs typeface="Arial"/>
              </a:rPr>
              <a:t>e  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nu</a:t>
            </a:r>
            <a:r>
              <a:rPr sz="2400" spc="-220" dirty="0">
                <a:solidFill>
                  <a:srgbClr val="112C49"/>
                </a:solidFill>
                <a:latin typeface="Arial"/>
                <a:cs typeface="Arial"/>
              </a:rPr>
              <a:t>m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b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r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75" dirty="0">
                <a:solidFill>
                  <a:srgbClr val="112C49"/>
                </a:solidFill>
                <a:latin typeface="Arial"/>
                <a:cs typeface="Arial"/>
              </a:rPr>
              <a:t>f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40" dirty="0">
                <a:solidFill>
                  <a:srgbClr val="112C49"/>
                </a:solidFill>
                <a:latin typeface="Arial"/>
                <a:cs typeface="Arial"/>
              </a:rPr>
              <a:t>c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h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l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og</a:t>
            </a:r>
            <a:r>
              <a:rPr sz="2400" spc="-80" dirty="0">
                <a:solidFill>
                  <a:srgbClr val="112C49"/>
                </a:solidFill>
                <a:latin typeface="Arial"/>
                <a:cs typeface="Arial"/>
              </a:rPr>
              <a:t>ie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i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-180" dirty="0">
                <a:solidFill>
                  <a:srgbClr val="112C49"/>
                </a:solidFill>
                <a:latin typeface="Arial"/>
                <a:cs typeface="Arial"/>
              </a:rPr>
              <a:t>v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l</a:t>
            </a:r>
            <a:r>
              <a:rPr sz="2400" spc="-180" dirty="0">
                <a:solidFill>
                  <a:srgbClr val="112C49"/>
                </a:solidFill>
                <a:latin typeface="Arial"/>
                <a:cs typeface="Arial"/>
              </a:rPr>
              <a:t>v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d</a:t>
            </a:r>
            <a:r>
              <a:rPr sz="2400" spc="-135" dirty="0">
                <a:solidFill>
                  <a:srgbClr val="112C49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63750" y="4073487"/>
            <a:ext cx="5875655" cy="212534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46075" marR="5080" indent="-334010">
              <a:lnSpc>
                <a:spcPct val="94800"/>
              </a:lnSpc>
              <a:spcBef>
                <a:spcPts val="250"/>
              </a:spcBef>
              <a:buClr>
                <a:srgbClr val="001837"/>
              </a:buClr>
              <a:buSzPct val="95833"/>
              <a:buChar char="•"/>
              <a:tabLst>
                <a:tab pos="346075" algn="l"/>
                <a:tab pos="346710" algn="l"/>
              </a:tabLst>
            </a:pPr>
            <a:r>
              <a:rPr sz="2400" spc="-300" dirty="0">
                <a:solidFill>
                  <a:srgbClr val="112C49"/>
                </a:solidFill>
                <a:latin typeface="Arial"/>
                <a:cs typeface="Arial"/>
              </a:rPr>
              <a:t>H</a:t>
            </a:r>
            <a:r>
              <a:rPr sz="2400" spc="-215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235" dirty="0">
                <a:solidFill>
                  <a:srgbClr val="112C49"/>
                </a:solidFill>
                <a:latin typeface="Arial"/>
                <a:cs typeface="Arial"/>
              </a:rPr>
              <a:t>M</a:t>
            </a:r>
            <a:r>
              <a:rPr sz="2400" spc="-265" dirty="0">
                <a:solidFill>
                  <a:srgbClr val="112C49"/>
                </a:solidFill>
                <a:latin typeface="Arial"/>
                <a:cs typeface="Arial"/>
              </a:rPr>
              <a:t>L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s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d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112C49"/>
                </a:solidFill>
                <a:latin typeface="Arial"/>
                <a:cs typeface="Arial"/>
              </a:rPr>
              <a:t>f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r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300" dirty="0">
                <a:solidFill>
                  <a:srgbClr val="112C49"/>
                </a:solidFill>
                <a:latin typeface="Arial"/>
                <a:cs typeface="Arial"/>
              </a:rPr>
              <a:t>H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yp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r</a:t>
            </a:r>
            <a:r>
              <a:rPr sz="2400" spc="-385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155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x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235" dirty="0">
                <a:solidFill>
                  <a:srgbClr val="112C49"/>
                </a:solidFill>
                <a:latin typeface="Arial"/>
                <a:cs typeface="Arial"/>
              </a:rPr>
              <a:t>M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r</a:t>
            </a:r>
            <a:r>
              <a:rPr sz="2400" spc="-160" dirty="0">
                <a:solidFill>
                  <a:srgbClr val="112C49"/>
                </a:solidFill>
                <a:latin typeface="Arial"/>
                <a:cs typeface="Arial"/>
              </a:rPr>
              <a:t>k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u</a:t>
            </a:r>
            <a:r>
              <a:rPr sz="2400" spc="-65" dirty="0">
                <a:solidFill>
                  <a:srgbClr val="112C49"/>
                </a:solidFill>
                <a:latin typeface="Arial"/>
                <a:cs typeface="Arial"/>
              </a:rPr>
              <a:t>p  </a:t>
            </a:r>
            <a:r>
              <a:rPr sz="2400" spc="-265" dirty="0">
                <a:solidFill>
                  <a:srgbClr val="112C49"/>
                </a:solidFill>
                <a:latin typeface="Arial"/>
                <a:cs typeface="Arial"/>
              </a:rPr>
              <a:t>L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g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u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g</a:t>
            </a:r>
            <a:r>
              <a:rPr sz="2400" spc="-155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135" dirty="0">
                <a:solidFill>
                  <a:srgbClr val="112C49"/>
                </a:solidFill>
                <a:latin typeface="Arial"/>
                <a:cs typeface="Arial"/>
              </a:rPr>
              <a:t>.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112C49"/>
                </a:solidFill>
                <a:latin typeface="Arial"/>
                <a:cs typeface="Arial"/>
              </a:rPr>
              <a:t>"</a:t>
            </a:r>
            <a:r>
              <a:rPr sz="2400" spc="-235" dirty="0">
                <a:solidFill>
                  <a:srgbClr val="112C49"/>
                </a:solidFill>
                <a:latin typeface="Arial"/>
                <a:cs typeface="Arial"/>
              </a:rPr>
              <a:t>M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r</a:t>
            </a:r>
            <a:r>
              <a:rPr sz="2400" spc="-160" dirty="0">
                <a:solidFill>
                  <a:srgbClr val="112C49"/>
                </a:solidFill>
                <a:latin typeface="Arial"/>
                <a:cs typeface="Arial"/>
              </a:rPr>
              <a:t>k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u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p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l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g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u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g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30" dirty="0">
                <a:solidFill>
                  <a:srgbClr val="112C49"/>
                </a:solidFill>
                <a:latin typeface="Arial"/>
                <a:cs typeface="Arial"/>
              </a:rPr>
              <a:t>"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229" dirty="0">
                <a:solidFill>
                  <a:srgbClr val="112C49"/>
                </a:solidFill>
                <a:latin typeface="Arial"/>
                <a:cs typeface="Arial"/>
              </a:rPr>
              <a:t>m</a:t>
            </a:r>
            <a:r>
              <a:rPr sz="2400" spc="-135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h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,  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r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r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h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u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s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i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g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p</a:t>
            </a:r>
            <a:r>
              <a:rPr sz="2400" spc="-70" dirty="0">
                <a:solidFill>
                  <a:srgbClr val="112C49"/>
                </a:solidFill>
                <a:latin typeface="Arial"/>
                <a:cs typeface="Arial"/>
              </a:rPr>
              <a:t>r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og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r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220" dirty="0">
                <a:solidFill>
                  <a:srgbClr val="112C49"/>
                </a:solidFill>
                <a:latin typeface="Arial"/>
                <a:cs typeface="Arial"/>
              </a:rPr>
              <a:t>mm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i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g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l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g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u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g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65" dirty="0">
                <a:solidFill>
                  <a:srgbClr val="112C49"/>
                </a:solidFill>
                <a:latin typeface="Arial"/>
                <a:cs typeface="Arial"/>
              </a:rPr>
              <a:t>o  </a:t>
            </a:r>
            <a:r>
              <a:rPr sz="2400" spc="-85" dirty="0">
                <a:solidFill>
                  <a:srgbClr val="112C49"/>
                </a:solidFill>
                <a:latin typeface="Arial"/>
                <a:cs typeface="Arial"/>
              </a:rPr>
              <a:t>perform 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functions, </a:t>
            </a:r>
            <a:r>
              <a:rPr sz="2400" spc="-254" dirty="0">
                <a:solidFill>
                  <a:srgbClr val="112C49"/>
                </a:solidFill>
                <a:latin typeface="Arial"/>
                <a:cs typeface="Arial"/>
              </a:rPr>
              <a:t>HTML 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uses </a:t>
            </a:r>
            <a:r>
              <a:rPr sz="2400" spc="-50" dirty="0">
                <a:solidFill>
                  <a:srgbClr val="112C49"/>
                </a:solidFill>
                <a:latin typeface="Arial"/>
                <a:cs typeface="Arial"/>
              </a:rPr>
              <a:t>tags </a:t>
            </a:r>
            <a:r>
              <a:rPr sz="2400" spc="15" dirty="0">
                <a:solidFill>
                  <a:srgbClr val="112C49"/>
                </a:solidFill>
                <a:latin typeface="Arial"/>
                <a:cs typeface="Arial"/>
              </a:rPr>
              <a:t>to </a:t>
            </a:r>
            <a:r>
              <a:rPr sz="2400" spc="2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i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d</a:t>
            </a:r>
            <a:r>
              <a:rPr sz="2400" spc="-145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i</a:t>
            </a:r>
            <a:r>
              <a:rPr sz="2400" spc="75" dirty="0">
                <a:solidFill>
                  <a:srgbClr val="112C49"/>
                </a:solidFill>
                <a:latin typeface="Arial"/>
                <a:cs typeface="Arial"/>
              </a:rPr>
              <a:t>f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y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d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i</a:t>
            </a:r>
            <a:r>
              <a:rPr sz="2400" spc="25" dirty="0">
                <a:solidFill>
                  <a:srgbClr val="112C49"/>
                </a:solidFill>
                <a:latin typeface="Arial"/>
                <a:cs typeface="Arial"/>
              </a:rPr>
              <a:t>f</a:t>
            </a:r>
            <a:r>
              <a:rPr sz="2400" spc="-20" dirty="0">
                <a:solidFill>
                  <a:srgbClr val="112C49"/>
                </a:solidFill>
                <a:latin typeface="Arial"/>
                <a:cs typeface="Arial"/>
              </a:rPr>
              <a:t>f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70" dirty="0">
                <a:solidFill>
                  <a:srgbClr val="112C49"/>
                </a:solidFill>
                <a:latin typeface="Arial"/>
                <a:cs typeface="Arial"/>
              </a:rPr>
              <a:t>r</a:t>
            </a:r>
            <a:r>
              <a:rPr sz="2400" spc="-145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35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yp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75" dirty="0">
                <a:solidFill>
                  <a:srgbClr val="112C49"/>
                </a:solidFill>
                <a:latin typeface="Arial"/>
                <a:cs typeface="Arial"/>
              </a:rPr>
              <a:t>f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112C49"/>
                </a:solidFill>
                <a:latin typeface="Arial"/>
                <a:cs typeface="Arial"/>
              </a:rPr>
              <a:t>c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125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145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d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h</a:t>
            </a:r>
            <a:r>
              <a:rPr sz="2400" spc="-75" dirty="0">
                <a:solidFill>
                  <a:srgbClr val="112C49"/>
                </a:solidFill>
                <a:latin typeface="Arial"/>
                <a:cs typeface="Arial"/>
              </a:rPr>
              <a:t>e  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purposes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112C49"/>
                </a:solidFill>
                <a:latin typeface="Arial"/>
                <a:cs typeface="Arial"/>
              </a:rPr>
              <a:t>they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each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serve</a:t>
            </a:r>
            <a:r>
              <a:rPr sz="2400" spc="-24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112C49"/>
                </a:solidFill>
                <a:latin typeface="Arial"/>
                <a:cs typeface="Arial"/>
              </a:rPr>
              <a:t>to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112C49"/>
                </a:solidFill>
                <a:latin typeface="Arial"/>
                <a:cs typeface="Arial"/>
              </a:rPr>
              <a:t>the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112C49"/>
                </a:solidFill>
                <a:latin typeface="Arial"/>
                <a:cs typeface="Arial"/>
              </a:rPr>
              <a:t>webpage.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3750" y="6492837"/>
            <a:ext cx="5797550" cy="10871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46075" marR="5080" indent="-334010">
              <a:lnSpc>
                <a:spcPct val="95100"/>
              </a:lnSpc>
              <a:spcBef>
                <a:spcPts val="240"/>
              </a:spcBef>
              <a:buClr>
                <a:srgbClr val="001837"/>
              </a:buClr>
              <a:buSzPct val="95833"/>
              <a:buChar char="•"/>
              <a:tabLst>
                <a:tab pos="346075" algn="l"/>
                <a:tab pos="346710" algn="l"/>
              </a:tabLst>
            </a:pPr>
            <a:r>
              <a:rPr sz="2400" spc="-30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21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35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400" spc="-26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33465B"/>
                </a:solidFill>
                <a:latin typeface="Arial"/>
                <a:cs typeface="Arial"/>
              </a:rPr>
              <a:t>k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14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125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"</a:t>
            </a:r>
            <a:r>
              <a:rPr sz="2400" spc="-80" dirty="0">
                <a:solidFill>
                  <a:srgbClr val="33465B"/>
                </a:solidFill>
                <a:latin typeface="Arial"/>
                <a:cs typeface="Arial"/>
              </a:rPr>
              <a:t>el</a:t>
            </a:r>
            <a:r>
              <a:rPr sz="2400" spc="-14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29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400" spc="-14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13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r>
              <a:rPr sz="2400" spc="-30" dirty="0">
                <a:solidFill>
                  <a:srgbClr val="33465B"/>
                </a:solidFill>
                <a:latin typeface="Arial"/>
                <a:cs typeface="Arial"/>
              </a:rPr>
              <a:t>"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21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75" dirty="0">
                <a:solidFill>
                  <a:srgbClr val="33465B"/>
                </a:solidFill>
                <a:latin typeface="Arial"/>
                <a:cs typeface="Arial"/>
              </a:rPr>
              <a:t>e  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21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180" dirty="0">
                <a:solidFill>
                  <a:srgbClr val="33465B"/>
                </a:solidFill>
                <a:latin typeface="Arial"/>
                <a:cs typeface="Arial"/>
              </a:rPr>
              <a:t>v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110" dirty="0">
                <a:solidFill>
                  <a:srgbClr val="33465B"/>
                </a:solidFill>
                <a:latin typeface="Arial"/>
                <a:cs typeface="Arial"/>
              </a:rPr>
              <a:t>tt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y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180" dirty="0">
                <a:solidFill>
                  <a:srgbClr val="33465B"/>
                </a:solidFill>
                <a:latin typeface="Arial"/>
                <a:cs typeface="Arial"/>
              </a:rPr>
              <a:t>v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229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40" dirty="0">
                <a:solidFill>
                  <a:srgbClr val="33465B"/>
                </a:solidFill>
                <a:latin typeface="Arial"/>
                <a:cs typeface="Arial"/>
              </a:rPr>
              <a:t>: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30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13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40" dirty="0">
                <a:solidFill>
                  <a:srgbClr val="33465B"/>
                </a:solidFill>
                <a:latin typeface="Arial"/>
                <a:cs typeface="Arial"/>
              </a:rPr>
              <a:t>r  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220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13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998207" y="64007"/>
            <a:ext cx="4300855" cy="9280525"/>
            <a:chOff x="6998207" y="64007"/>
            <a:chExt cx="4300855" cy="9280525"/>
          </a:xfrm>
        </p:grpSpPr>
        <p:sp>
          <p:nvSpPr>
            <p:cNvPr id="8" name="object 8"/>
            <p:cNvSpPr/>
            <p:nvPr/>
          </p:nvSpPr>
          <p:spPr>
            <a:xfrm>
              <a:off x="9134482" y="2195513"/>
              <a:ext cx="0" cy="7143750"/>
            </a:xfrm>
            <a:custGeom>
              <a:avLst/>
              <a:gdLst/>
              <a:ahLst/>
              <a:cxnLst/>
              <a:rect l="l" t="t" r="r" b="b"/>
              <a:pathLst>
                <a:path h="7143750">
                  <a:moveTo>
                    <a:pt x="0" y="0"/>
                  </a:moveTo>
                  <a:lnTo>
                    <a:pt x="0" y="7143750"/>
                  </a:lnTo>
                </a:path>
              </a:pathLst>
            </a:custGeom>
            <a:ln w="9525">
              <a:solidFill>
                <a:srgbClr val="0018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8207" y="64007"/>
              <a:ext cx="4300727" cy="323392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931400" y="2694838"/>
            <a:ext cx="5742305" cy="72009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46075" marR="5080" indent="-334010">
              <a:lnSpc>
                <a:spcPts val="2700"/>
              </a:lnSpc>
              <a:spcBef>
                <a:spcPts val="245"/>
              </a:spcBef>
              <a:buClr>
                <a:srgbClr val="001837"/>
              </a:buClr>
              <a:buChar char="•"/>
              <a:tabLst>
                <a:tab pos="346075" algn="l"/>
                <a:tab pos="346710" algn="l"/>
              </a:tabLst>
            </a:pPr>
            <a:r>
              <a:rPr sz="2300" spc="-33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v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y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ma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20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145" dirty="0">
                <a:solidFill>
                  <a:srgbClr val="33465B"/>
                </a:solidFill>
                <a:latin typeface="Arial"/>
                <a:cs typeface="Arial"/>
              </a:rPr>
              <a:t>TM</a:t>
            </a:r>
            <a:r>
              <a:rPr sz="2300" spc="-19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30" dirty="0">
                <a:solidFill>
                  <a:srgbClr val="33465B"/>
                </a:solidFill>
                <a:latin typeface="Arial"/>
                <a:cs typeface="Arial"/>
              </a:rPr>
              <a:t>s 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6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2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9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y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120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17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8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1400" y="3733063"/>
            <a:ext cx="5725795" cy="52349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6075" marR="5080" indent="-334010">
              <a:lnSpc>
                <a:spcPct val="98900"/>
              </a:lnSpc>
              <a:spcBef>
                <a:spcPts val="135"/>
              </a:spcBef>
              <a:buClr>
                <a:srgbClr val="001837"/>
              </a:buClr>
              <a:buChar char="•"/>
              <a:tabLst>
                <a:tab pos="346075" algn="l"/>
                <a:tab pos="346710" algn="l"/>
              </a:tabLst>
            </a:pPr>
            <a:r>
              <a:rPr sz="2300" spc="-33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2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9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y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120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17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30" dirty="0">
                <a:solidFill>
                  <a:srgbClr val="33465B"/>
                </a:solidFill>
                <a:latin typeface="Arial"/>
                <a:cs typeface="Arial"/>
              </a:rPr>
              <a:t>s  </a:t>
            </a:r>
            <a:r>
              <a:rPr sz="2300" spc="55" dirty="0">
                <a:solidFill>
                  <a:srgbClr val="33465B"/>
                </a:solidFill>
                <a:latin typeface="Arial"/>
                <a:cs typeface="Arial"/>
              </a:rPr>
              <a:t>"</a:t>
            </a:r>
            <a:r>
              <a:rPr sz="2300" spc="-3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pp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55" dirty="0">
                <a:solidFill>
                  <a:srgbClr val="33465B"/>
                </a:solidFill>
                <a:latin typeface="Arial"/>
                <a:cs typeface="Arial"/>
              </a:rPr>
              <a:t>"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60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145" dirty="0">
                <a:solidFill>
                  <a:srgbClr val="33465B"/>
                </a:solidFill>
                <a:latin typeface="Arial"/>
                <a:cs typeface="Arial"/>
              </a:rPr>
              <a:t>TM</a:t>
            </a:r>
            <a:r>
              <a:rPr sz="2300" spc="-19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370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1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8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70" dirty="0">
                <a:solidFill>
                  <a:srgbClr val="33465B"/>
                </a:solidFill>
                <a:latin typeface="Arial"/>
                <a:cs typeface="Arial"/>
              </a:rPr>
              <a:t>x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am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8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60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30" dirty="0">
                <a:solidFill>
                  <a:srgbClr val="33465B"/>
                </a:solidFill>
                <a:latin typeface="Arial"/>
                <a:cs typeface="Arial"/>
              </a:rPr>
              <a:t>e  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70" dirty="0">
                <a:solidFill>
                  <a:srgbClr val="33465B"/>
                </a:solidFill>
                <a:latin typeface="Arial"/>
                <a:cs typeface="Arial"/>
              </a:rPr>
              <a:t>y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300" spc="-5" dirty="0">
                <a:solidFill>
                  <a:srgbClr val="33465B"/>
                </a:solidFill>
                <a:latin typeface="Arial"/>
                <a:cs typeface="Arial"/>
              </a:rPr>
              <a:t>’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6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6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3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1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120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70" dirty="0">
                <a:solidFill>
                  <a:srgbClr val="33465B"/>
                </a:solidFill>
                <a:latin typeface="Arial"/>
                <a:cs typeface="Arial"/>
              </a:rPr>
              <a:t>a 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2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120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2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od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30" dirty="0">
                <a:solidFill>
                  <a:srgbClr val="33465B"/>
                </a:solidFill>
                <a:latin typeface="Arial"/>
                <a:cs typeface="Arial"/>
              </a:rPr>
              <a:t>e  </a:t>
            </a:r>
            <a:r>
              <a:rPr sz="2300" spc="-5" dirty="0">
                <a:solidFill>
                  <a:srgbClr val="33465B"/>
                </a:solidFill>
                <a:latin typeface="Arial"/>
                <a:cs typeface="Arial"/>
              </a:rPr>
              <a:t>from </a:t>
            </a:r>
            <a:r>
              <a:rPr sz="2300" spc="5" dirty="0">
                <a:solidFill>
                  <a:srgbClr val="33465B"/>
                </a:solidFill>
                <a:latin typeface="Arial"/>
                <a:cs typeface="Arial"/>
              </a:rPr>
              <a:t>scratch </a:t>
            </a:r>
            <a:r>
              <a:rPr sz="2300" spc="-120" dirty="0">
                <a:solidFill>
                  <a:srgbClr val="33465B"/>
                </a:solidFill>
                <a:latin typeface="Arial"/>
                <a:cs typeface="Arial"/>
              </a:rPr>
              <a:t>I 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would 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have </a:t>
            </a:r>
            <a:r>
              <a:rPr sz="2300" spc="30" dirty="0">
                <a:solidFill>
                  <a:srgbClr val="33465B"/>
                </a:solidFill>
                <a:latin typeface="Arial"/>
                <a:cs typeface="Arial"/>
              </a:rPr>
              <a:t>started </a:t>
            </a:r>
            <a:r>
              <a:rPr sz="2300" spc="45" dirty="0">
                <a:solidFill>
                  <a:srgbClr val="33465B"/>
                </a:solidFill>
                <a:latin typeface="Arial"/>
                <a:cs typeface="Arial"/>
              </a:rPr>
              <a:t>this </a:t>
            </a:r>
            <a:r>
              <a:rPr sz="2300" spc="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op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15" dirty="0">
                <a:solidFill>
                  <a:srgbClr val="33465B"/>
                </a:solidFill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  <a:p>
            <a:pPr marL="346075" marR="150495">
              <a:lnSpc>
                <a:spcPts val="2700"/>
              </a:lnSpc>
              <a:spcBef>
                <a:spcPts val="155"/>
              </a:spcBef>
            </a:pP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&lt;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&gt;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4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33465B"/>
                </a:solidFill>
                <a:latin typeface="Arial"/>
                <a:cs typeface="Arial"/>
              </a:rPr>
              <a:t>"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55" dirty="0">
                <a:solidFill>
                  <a:srgbClr val="33465B"/>
                </a:solidFill>
                <a:latin typeface="Arial"/>
                <a:cs typeface="Arial"/>
              </a:rPr>
              <a:t>"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1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17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85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y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op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 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2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-105" dirty="0">
                <a:solidFill>
                  <a:srgbClr val="33465B"/>
                </a:solidFill>
                <a:latin typeface="Arial"/>
                <a:cs typeface="Arial"/>
              </a:rPr>
              <a:t>k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60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160" dirty="0">
                <a:solidFill>
                  <a:srgbClr val="33465B"/>
                </a:solidFill>
                <a:latin typeface="Arial"/>
                <a:cs typeface="Arial"/>
              </a:rPr>
              <a:t>tt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1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33465B"/>
                </a:solidFill>
                <a:latin typeface="Arial"/>
                <a:cs typeface="Arial"/>
              </a:rPr>
              <a:t>"</a:t>
            </a:r>
            <a:r>
              <a:rPr sz="2300" spc="-8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55" dirty="0">
                <a:solidFill>
                  <a:srgbClr val="33465B"/>
                </a:solidFill>
                <a:latin typeface="Arial"/>
                <a:cs typeface="Arial"/>
              </a:rPr>
              <a:t>"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7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ll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30" dirty="0">
                <a:solidFill>
                  <a:srgbClr val="33465B"/>
                </a:solidFill>
                <a:latin typeface="Arial"/>
                <a:cs typeface="Arial"/>
              </a:rPr>
              <a:t>e  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300" spc="17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1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5" dirty="0">
                <a:solidFill>
                  <a:srgbClr val="33465B"/>
                </a:solidFill>
                <a:latin typeface="Arial"/>
                <a:cs typeface="Arial"/>
              </a:rPr>
              <a:t>’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op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Arial"/>
              <a:cs typeface="Arial"/>
            </a:endParaRPr>
          </a:p>
          <a:p>
            <a:pPr marL="346075" marR="139065" indent="-334010">
              <a:lnSpc>
                <a:spcPct val="99200"/>
              </a:lnSpc>
              <a:buClr>
                <a:srgbClr val="001837"/>
              </a:buClr>
              <a:buFont typeface="Arial"/>
              <a:buChar char="•"/>
              <a:tabLst>
                <a:tab pos="399415" algn="l"/>
                <a:tab pos="400050" algn="l"/>
              </a:tabLst>
            </a:pPr>
            <a:r>
              <a:rPr dirty="0"/>
              <a:t>	</a:t>
            </a:r>
            <a:r>
              <a:rPr sz="2300" spc="-254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op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60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ll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120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30" dirty="0">
                <a:solidFill>
                  <a:srgbClr val="33465B"/>
                </a:solidFill>
                <a:latin typeface="Arial"/>
                <a:cs typeface="Arial"/>
              </a:rPr>
              <a:t>e  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17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ll</a:t>
            </a:r>
            <a:r>
              <a:rPr sz="2300" spc="-6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ss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300" spc="-114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7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1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 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120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un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il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"c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ose</a:t>
            </a:r>
            <a:r>
              <a:rPr sz="2300" spc="55" dirty="0">
                <a:solidFill>
                  <a:srgbClr val="33465B"/>
                </a:solidFill>
                <a:latin typeface="Arial"/>
                <a:cs typeface="Arial"/>
              </a:rPr>
              <a:t>"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8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 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60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20" dirty="0">
                <a:solidFill>
                  <a:srgbClr val="33465B"/>
                </a:solidFill>
                <a:latin typeface="Arial"/>
                <a:cs typeface="Arial"/>
              </a:rPr>
              <a:t>'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os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15" dirty="0">
                <a:solidFill>
                  <a:srgbClr val="33465B"/>
                </a:solidFill>
                <a:latin typeface="Arial"/>
                <a:cs typeface="Arial"/>
              </a:rPr>
              <a:t>g  p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15" dirty="0">
                <a:solidFill>
                  <a:srgbClr val="33465B"/>
                </a:solidFill>
                <a:latin typeface="Arial"/>
                <a:cs typeface="Arial"/>
              </a:rPr>
              <a:t>: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&lt;</a:t>
            </a:r>
            <a:r>
              <a:rPr sz="2300" spc="140" dirty="0">
                <a:solidFill>
                  <a:srgbClr val="33465B"/>
                </a:solidFill>
                <a:latin typeface="Arial"/>
                <a:cs typeface="Arial"/>
              </a:rPr>
              <a:t>/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&gt;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52500" y="64007"/>
            <a:ext cx="16383000" cy="9242425"/>
            <a:chOff x="952500" y="64007"/>
            <a:chExt cx="16383000" cy="9242425"/>
          </a:xfrm>
        </p:grpSpPr>
        <p:sp>
          <p:nvSpPr>
            <p:cNvPr id="4" name="object 4"/>
            <p:cNvSpPr/>
            <p:nvPr/>
          </p:nvSpPr>
          <p:spPr>
            <a:xfrm>
              <a:off x="952500" y="2162175"/>
              <a:ext cx="16383000" cy="7143750"/>
            </a:xfrm>
            <a:custGeom>
              <a:avLst/>
              <a:gdLst/>
              <a:ahLst/>
              <a:cxnLst/>
              <a:rect l="l" t="t" r="r" b="b"/>
              <a:pathLst>
                <a:path w="16383000" h="7143750">
                  <a:moveTo>
                    <a:pt x="16025812" y="7143750"/>
                  </a:moveTo>
                  <a:lnTo>
                    <a:pt x="357187" y="7143750"/>
                  </a:lnTo>
                  <a:lnTo>
                    <a:pt x="348418" y="7143642"/>
                  </a:lnTo>
                  <a:lnTo>
                    <a:pt x="304777" y="7139882"/>
                  </a:lnTo>
                  <a:lnTo>
                    <a:pt x="261923" y="7130812"/>
                  </a:lnTo>
                  <a:lnTo>
                    <a:pt x="220498" y="7116556"/>
                  </a:lnTo>
                  <a:lnTo>
                    <a:pt x="181128" y="7097344"/>
                  </a:lnTo>
                  <a:lnTo>
                    <a:pt x="144410" y="7073459"/>
                  </a:lnTo>
                  <a:lnTo>
                    <a:pt x="110893" y="7045254"/>
                  </a:lnTo>
                  <a:lnTo>
                    <a:pt x="81077" y="7013162"/>
                  </a:lnTo>
                  <a:lnTo>
                    <a:pt x="55414" y="6977657"/>
                  </a:lnTo>
                  <a:lnTo>
                    <a:pt x="34293" y="6939278"/>
                  </a:lnTo>
                  <a:lnTo>
                    <a:pt x="18028" y="6898609"/>
                  </a:lnTo>
                  <a:lnTo>
                    <a:pt x="6863" y="6856247"/>
                  </a:lnTo>
                  <a:lnTo>
                    <a:pt x="967" y="6812835"/>
                  </a:lnTo>
                  <a:lnTo>
                    <a:pt x="0" y="6786562"/>
                  </a:lnTo>
                  <a:lnTo>
                    <a:pt x="0" y="357187"/>
                  </a:lnTo>
                  <a:lnTo>
                    <a:pt x="2686" y="313461"/>
                  </a:lnTo>
                  <a:lnTo>
                    <a:pt x="10704" y="270397"/>
                  </a:lnTo>
                  <a:lnTo>
                    <a:pt x="23933" y="228640"/>
                  </a:lnTo>
                  <a:lnTo>
                    <a:pt x="42176" y="188810"/>
                  </a:lnTo>
                  <a:lnTo>
                    <a:pt x="65157" y="151513"/>
                  </a:lnTo>
                  <a:lnTo>
                    <a:pt x="92528" y="117314"/>
                  </a:lnTo>
                  <a:lnTo>
                    <a:pt x="123880" y="86723"/>
                  </a:lnTo>
                  <a:lnTo>
                    <a:pt x="158744" y="60196"/>
                  </a:lnTo>
                  <a:lnTo>
                    <a:pt x="196594" y="38137"/>
                  </a:lnTo>
                  <a:lnTo>
                    <a:pt x="236854" y="20879"/>
                  </a:lnTo>
                  <a:lnTo>
                    <a:pt x="278924" y="8679"/>
                  </a:lnTo>
                  <a:lnTo>
                    <a:pt x="322177" y="1719"/>
                  </a:lnTo>
                  <a:lnTo>
                    <a:pt x="357187" y="0"/>
                  </a:lnTo>
                  <a:lnTo>
                    <a:pt x="16025812" y="0"/>
                  </a:lnTo>
                  <a:lnTo>
                    <a:pt x="16069563" y="2686"/>
                  </a:lnTo>
                  <a:lnTo>
                    <a:pt x="16112609" y="10704"/>
                  </a:lnTo>
                  <a:lnTo>
                    <a:pt x="16154373" y="23933"/>
                  </a:lnTo>
                  <a:lnTo>
                    <a:pt x="16194214" y="42176"/>
                  </a:lnTo>
                  <a:lnTo>
                    <a:pt x="16231489" y="65157"/>
                  </a:lnTo>
                  <a:lnTo>
                    <a:pt x="16265699" y="92528"/>
                  </a:lnTo>
                  <a:lnTo>
                    <a:pt x="16296283" y="123880"/>
                  </a:lnTo>
                  <a:lnTo>
                    <a:pt x="16322802" y="158744"/>
                  </a:lnTo>
                  <a:lnTo>
                    <a:pt x="16344856" y="196594"/>
                  </a:lnTo>
                  <a:lnTo>
                    <a:pt x="16362152" y="236854"/>
                  </a:lnTo>
                  <a:lnTo>
                    <a:pt x="16374321" y="278924"/>
                  </a:lnTo>
                  <a:lnTo>
                    <a:pt x="16381285" y="322177"/>
                  </a:lnTo>
                  <a:lnTo>
                    <a:pt x="16383000" y="357187"/>
                  </a:lnTo>
                  <a:lnTo>
                    <a:pt x="16383000" y="6786562"/>
                  </a:lnTo>
                  <a:lnTo>
                    <a:pt x="16380321" y="6830290"/>
                  </a:lnTo>
                  <a:lnTo>
                    <a:pt x="16372296" y="6873349"/>
                  </a:lnTo>
                  <a:lnTo>
                    <a:pt x="16359105" y="6915111"/>
                  </a:lnTo>
                  <a:lnTo>
                    <a:pt x="16340804" y="6954935"/>
                  </a:lnTo>
                  <a:lnTo>
                    <a:pt x="16317854" y="6992235"/>
                  </a:lnTo>
                  <a:lnTo>
                    <a:pt x="16290464" y="7026434"/>
                  </a:lnTo>
                  <a:lnTo>
                    <a:pt x="16259127" y="7057027"/>
                  </a:lnTo>
                  <a:lnTo>
                    <a:pt x="16216878" y="7088332"/>
                  </a:lnTo>
                  <a:lnTo>
                    <a:pt x="16178533" y="7109454"/>
                  </a:lnTo>
                  <a:lnTo>
                    <a:pt x="16137877" y="7125720"/>
                  </a:lnTo>
                  <a:lnTo>
                    <a:pt x="16095535" y="7136882"/>
                  </a:lnTo>
                  <a:lnTo>
                    <a:pt x="16052092" y="7142781"/>
                  </a:lnTo>
                  <a:lnTo>
                    <a:pt x="16025812" y="7143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0888" y="64007"/>
              <a:ext cx="7135367" cy="3233927"/>
            </a:xfrm>
            <a:prstGeom prst="rect">
              <a:avLst/>
            </a:prstGeom>
          </p:spPr>
        </p:pic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038350" y="2171700"/>
          <a:ext cx="14173200" cy="7143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8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025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Tags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9700" marB="0">
                    <a:lnL w="19050">
                      <a:solidFill>
                        <a:srgbClr val="001837"/>
                      </a:solidFill>
                      <a:prstDash val="solid"/>
                    </a:lnL>
                    <a:lnR w="19050">
                      <a:solidFill>
                        <a:srgbClr val="001837"/>
                      </a:solidFill>
                      <a:prstDash val="solid"/>
                    </a:lnR>
                    <a:lnT w="19050">
                      <a:solidFill>
                        <a:srgbClr val="001837"/>
                      </a:solidFill>
                      <a:prstDash val="solid"/>
                    </a:lnT>
                    <a:lnB w="19050">
                      <a:solidFill>
                        <a:srgbClr val="001837"/>
                      </a:solidFill>
                      <a:prstDash val="solid"/>
                    </a:lnB>
                    <a:solidFill>
                      <a:srgbClr val="FFCEA0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1900" spc="5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Function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9700" marB="0">
                    <a:lnL w="19050">
                      <a:solidFill>
                        <a:srgbClr val="001837"/>
                      </a:solidFill>
                      <a:prstDash val="solid"/>
                    </a:lnL>
                    <a:lnR w="28575">
                      <a:solidFill>
                        <a:srgbClr val="001837"/>
                      </a:solidFill>
                      <a:prstDash val="solid"/>
                    </a:lnR>
                    <a:lnT w="28575">
                      <a:solidFill>
                        <a:srgbClr val="001837"/>
                      </a:solidFill>
                      <a:prstDash val="solid"/>
                    </a:lnT>
                    <a:lnB w="28575">
                      <a:solidFill>
                        <a:srgbClr val="001837"/>
                      </a:solidFill>
                      <a:prstDash val="solid"/>
                    </a:lnB>
                    <a:solidFill>
                      <a:srgbClr val="FFCE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1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3271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&lt;p&gt;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spc="-3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P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sz="1900" spc="-2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ag</a:t>
                      </a:r>
                      <a:r>
                        <a:rPr sz="1900" spc="-2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aph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spc="-14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ag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&lt;</a:t>
                      </a:r>
                      <a:r>
                        <a:rPr sz="1900" spc="-6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/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p&gt;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>
                    <a:lnL w="28575">
                      <a:solidFill>
                        <a:srgbClr val="001837"/>
                      </a:solidFill>
                      <a:prstDash val="solid"/>
                    </a:lnL>
                    <a:lnR w="28575">
                      <a:solidFill>
                        <a:srgbClr val="001837"/>
                      </a:solidFill>
                      <a:prstDash val="solid"/>
                    </a:lnR>
                    <a:lnT w="19050">
                      <a:solidFill>
                        <a:srgbClr val="001837"/>
                      </a:solidFill>
                      <a:prstDash val="solid"/>
                    </a:lnT>
                    <a:lnB w="28575">
                      <a:solidFill>
                        <a:srgbClr val="0018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2715" marR="217170">
                        <a:lnSpc>
                          <a:spcPts val="2330"/>
                        </a:lnSpc>
                        <a:spcBef>
                          <a:spcPts val="1210"/>
                        </a:spcBef>
                      </a:pP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This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tag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4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ormats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spc="-4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4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te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xt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bet</a:t>
                      </a:r>
                      <a:r>
                        <a:rPr sz="2100" spc="-4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100" spc="-3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op</a:t>
                      </a:r>
                      <a:r>
                        <a:rPr sz="2100" spc="-3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ning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&lt;p&gt;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tag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spc="-1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d  </a:t>
                      </a:r>
                      <a:r>
                        <a:rPr sz="2100" spc="5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1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closing</a:t>
                      </a:r>
                      <a:r>
                        <a:rPr sz="2100" spc="-19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1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&lt;/p&gt;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3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tag</a:t>
                      </a:r>
                      <a:r>
                        <a:rPr sz="2100" spc="-19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6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as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8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spc="-19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1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standard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4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paragraph</a:t>
                      </a:r>
                      <a:r>
                        <a:rPr sz="2100" spc="-19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1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or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main</a:t>
                      </a:r>
                      <a:r>
                        <a:rPr sz="2100" spc="-19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2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body </a:t>
                      </a:r>
                      <a:r>
                        <a:rPr sz="2100" spc="-1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3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text.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153670" marB="0">
                    <a:lnL w="28575">
                      <a:solidFill>
                        <a:srgbClr val="001837"/>
                      </a:solidFill>
                      <a:prstDash val="solid"/>
                    </a:lnL>
                    <a:lnR w="28575">
                      <a:solidFill>
                        <a:srgbClr val="001837"/>
                      </a:solidFill>
                      <a:prstDash val="solid"/>
                    </a:lnR>
                    <a:lnT w="28575">
                      <a:solidFill>
                        <a:srgbClr val="001837"/>
                      </a:solidFill>
                      <a:prstDash val="solid"/>
                    </a:lnT>
                    <a:lnB w="28575">
                      <a:solidFill>
                        <a:srgbClr val="0018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0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32715">
                        <a:lnSpc>
                          <a:spcPct val="100000"/>
                        </a:lnSpc>
                      </a:pP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&lt;h2&gt;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H</a:t>
                      </a:r>
                      <a:r>
                        <a:rPr sz="1900" spc="-2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ading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spc="-14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ag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&lt;/h2&gt;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>
                    <a:lnL w="28575">
                      <a:solidFill>
                        <a:srgbClr val="001837"/>
                      </a:solidFill>
                      <a:prstDash val="solid"/>
                    </a:lnL>
                    <a:lnR w="28575">
                      <a:solidFill>
                        <a:srgbClr val="001837"/>
                      </a:solidFill>
                      <a:prstDash val="solid"/>
                    </a:lnR>
                    <a:lnT w="28575">
                      <a:solidFill>
                        <a:srgbClr val="001837"/>
                      </a:solidFill>
                      <a:prstDash val="solid"/>
                    </a:lnT>
                    <a:lnB w="28575">
                      <a:solidFill>
                        <a:srgbClr val="0018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2425"/>
                        </a:lnSpc>
                        <a:spcBef>
                          <a:spcPts val="975"/>
                        </a:spcBef>
                      </a:pP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Using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this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tag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will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4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ormat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spc="-4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4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te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xt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bet</a:t>
                      </a:r>
                      <a:r>
                        <a:rPr sz="2100" spc="-4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100" spc="-3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op</a:t>
                      </a:r>
                      <a:r>
                        <a:rPr sz="2100" spc="-3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ning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132715" marR="130175">
                        <a:lnSpc>
                          <a:spcPts val="2330"/>
                        </a:lnSpc>
                        <a:spcBef>
                          <a:spcPts val="135"/>
                        </a:spcBef>
                      </a:pPr>
                      <a:r>
                        <a:rPr sz="2100" spc="-3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&lt;h2&gt;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3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tag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4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5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1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closing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1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&lt;/h2&gt;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3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tag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6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as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8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spc="-19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Heading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6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(a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2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type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4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sz="2100" spc="-57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2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subheading.)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123825" marB="0">
                    <a:lnL w="28575">
                      <a:solidFill>
                        <a:srgbClr val="001837"/>
                      </a:solidFill>
                      <a:prstDash val="solid"/>
                    </a:lnL>
                    <a:lnR w="28575">
                      <a:solidFill>
                        <a:srgbClr val="001837"/>
                      </a:solidFill>
                      <a:prstDash val="solid"/>
                    </a:lnR>
                    <a:lnT w="28575">
                      <a:solidFill>
                        <a:srgbClr val="001837"/>
                      </a:solidFill>
                      <a:prstDash val="solid"/>
                    </a:lnT>
                    <a:lnB w="28575">
                      <a:solidFill>
                        <a:srgbClr val="0018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375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&lt;b&gt;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Bold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spc="-14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ag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&lt;/b&gt;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  <a:p>
                      <a:pPr marL="13271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&lt;i&gt;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Italic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spc="-14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ag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&lt;/i&gt;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  <a:p>
                      <a:pPr marL="13271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&lt;u&gt;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U</a:t>
                      </a:r>
                      <a:r>
                        <a:rPr sz="1900" spc="-2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n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derli</a:t>
                      </a:r>
                      <a:r>
                        <a:rPr sz="1900" spc="-2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n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spc="-14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ag&lt;/u&gt;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  <a:p>
                      <a:pPr marL="1327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&lt;</a:t>
                      </a:r>
                      <a:r>
                        <a:rPr sz="1900" spc="-3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m&gt;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Emphasis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tag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&lt;</a:t>
                      </a:r>
                      <a:r>
                        <a:rPr sz="1900" spc="-1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/</a:t>
                      </a:r>
                      <a:r>
                        <a:rPr sz="1900" spc="-3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m&gt;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9700" marB="0">
                    <a:lnL w="28575">
                      <a:solidFill>
                        <a:srgbClr val="001837"/>
                      </a:solidFill>
                      <a:prstDash val="solid"/>
                    </a:lnL>
                    <a:lnR w="28575">
                      <a:solidFill>
                        <a:srgbClr val="001837"/>
                      </a:solidFill>
                      <a:prstDash val="solid"/>
                    </a:lnR>
                    <a:lnT w="28575">
                      <a:solidFill>
                        <a:srgbClr val="001837"/>
                      </a:solidFill>
                      <a:prstDash val="solid"/>
                    </a:lnT>
                    <a:lnB w="28575">
                      <a:solidFill>
                        <a:srgbClr val="0018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32715" marR="385445">
                        <a:lnSpc>
                          <a:spcPts val="2330"/>
                        </a:lnSpc>
                      </a:pP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This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tag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will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4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ormat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spc="-4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4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te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xt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bet</a:t>
                      </a:r>
                      <a:r>
                        <a:rPr sz="2100" spc="-4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100" spc="-3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op</a:t>
                      </a:r>
                      <a:r>
                        <a:rPr sz="2100" spc="-3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ning</a:t>
                      </a:r>
                      <a:r>
                        <a:rPr sz="2100" spc="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tag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spc="-1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d  </a:t>
                      </a:r>
                      <a:r>
                        <a:rPr sz="2100" spc="5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the </a:t>
                      </a:r>
                      <a:r>
                        <a:rPr sz="2100" spc="-1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closing </a:t>
                      </a:r>
                      <a:r>
                        <a:rPr sz="2100" spc="3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tag </a:t>
                      </a:r>
                      <a:r>
                        <a:rPr sz="2100" spc="-6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as </a:t>
                      </a:r>
                      <a:r>
                        <a:rPr sz="2100" spc="-2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bold,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italic, </a:t>
                      </a:r>
                      <a:r>
                        <a:rPr sz="2100" spc="-2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underline </a:t>
                      </a:r>
                      <a:r>
                        <a:rPr sz="2100" spc="-4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and </a:t>
                      </a:r>
                      <a:r>
                        <a:rPr sz="2100" spc="-4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emphasis </a:t>
                      </a:r>
                      <a:r>
                        <a:rPr sz="2100" spc="-4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2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respectively.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28575">
                      <a:solidFill>
                        <a:srgbClr val="001837"/>
                      </a:solidFill>
                      <a:prstDash val="solid"/>
                    </a:lnL>
                    <a:lnR w="28575">
                      <a:solidFill>
                        <a:srgbClr val="001837"/>
                      </a:solidFill>
                      <a:prstDash val="solid"/>
                    </a:lnR>
                    <a:lnT w="28575">
                      <a:solidFill>
                        <a:srgbClr val="001837"/>
                      </a:solidFill>
                      <a:prstDash val="solid"/>
                    </a:lnT>
                    <a:lnB w="28575">
                      <a:solidFill>
                        <a:srgbClr val="0018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535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&lt;ul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&gt;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u</a:t>
                      </a:r>
                      <a:r>
                        <a:rPr sz="1900" spc="-2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n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o</a:t>
                      </a:r>
                      <a:r>
                        <a:rPr sz="1900" spc="-2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de</a:t>
                      </a:r>
                      <a:r>
                        <a:rPr sz="1900" spc="-2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ed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list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&lt;/ul&gt;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  <a:p>
                      <a:pPr marL="13271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&lt;ol&gt;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o</a:t>
                      </a:r>
                      <a:r>
                        <a:rPr sz="1900" spc="-2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de</a:t>
                      </a:r>
                      <a:r>
                        <a:rPr sz="1900" spc="-2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ed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list</a:t>
                      </a:r>
                      <a:r>
                        <a:rPr sz="1900" spc="-21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90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&lt;ol&gt;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9225" marB="0">
                    <a:lnL w="28575">
                      <a:solidFill>
                        <a:srgbClr val="001837"/>
                      </a:solidFill>
                      <a:prstDash val="solid"/>
                    </a:lnL>
                    <a:lnR w="28575">
                      <a:solidFill>
                        <a:srgbClr val="001837"/>
                      </a:solidFill>
                      <a:prstDash val="solid"/>
                    </a:lnR>
                    <a:lnT w="28575">
                      <a:solidFill>
                        <a:srgbClr val="001837"/>
                      </a:solidFill>
                      <a:prstDash val="solid"/>
                    </a:lnT>
                    <a:lnB w="28575">
                      <a:solidFill>
                        <a:srgbClr val="0018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32715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100" spc="-2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re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spc="-4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es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2100" spc="-1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2100" spc="-2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2100" spc="-2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ed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spc="-1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2100" spc="-2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2100" spc="-2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ed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28575">
                      <a:solidFill>
                        <a:srgbClr val="001837"/>
                      </a:solidFill>
                      <a:prstDash val="solid"/>
                    </a:lnL>
                    <a:lnR w="28575">
                      <a:solidFill>
                        <a:srgbClr val="001837"/>
                      </a:solidFill>
                      <a:prstDash val="solid"/>
                    </a:lnR>
                    <a:lnT w="28575">
                      <a:solidFill>
                        <a:srgbClr val="001837"/>
                      </a:solidFill>
                      <a:prstDash val="solid"/>
                    </a:lnT>
                    <a:lnB w="28575">
                      <a:solidFill>
                        <a:srgbClr val="0018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32715">
                        <a:lnSpc>
                          <a:spcPct val="100000"/>
                        </a:lnSpc>
                      </a:pPr>
                      <a:r>
                        <a:rPr sz="1450" spc="38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&lt;br&gt;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001837"/>
                      </a:solidFill>
                      <a:prstDash val="solid"/>
                    </a:lnL>
                    <a:lnR w="28575">
                      <a:solidFill>
                        <a:srgbClr val="001837"/>
                      </a:solidFill>
                      <a:prstDash val="solid"/>
                    </a:lnR>
                    <a:lnT w="28575">
                      <a:solidFill>
                        <a:srgbClr val="001837"/>
                      </a:solidFill>
                      <a:prstDash val="solid"/>
                    </a:lnT>
                    <a:lnB w="28575">
                      <a:solidFill>
                        <a:srgbClr val="0018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100" spc="-2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re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spc="-4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es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single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li</a:t>
                      </a:r>
                      <a:r>
                        <a:rPr sz="2100" spc="-1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2100" spc="-2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re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ak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133350" marB="0">
                    <a:lnL w="28575">
                      <a:solidFill>
                        <a:srgbClr val="001837"/>
                      </a:solidFill>
                      <a:prstDash val="solid"/>
                    </a:lnL>
                    <a:lnR w="28575">
                      <a:solidFill>
                        <a:srgbClr val="001837"/>
                      </a:solidFill>
                      <a:prstDash val="solid"/>
                    </a:lnR>
                    <a:lnT w="28575">
                      <a:solidFill>
                        <a:srgbClr val="001837"/>
                      </a:solidFill>
                      <a:prstDash val="solid"/>
                    </a:lnT>
                    <a:lnB w="28575">
                      <a:solidFill>
                        <a:srgbClr val="0018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900" spc="-90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&lt;div&gt;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9225" marB="0">
                    <a:lnL w="28575">
                      <a:solidFill>
                        <a:srgbClr val="001837"/>
                      </a:solidFill>
                      <a:prstDash val="solid"/>
                    </a:lnL>
                    <a:lnR w="28575">
                      <a:solidFill>
                        <a:srgbClr val="001837"/>
                      </a:solidFill>
                      <a:prstDash val="solid"/>
                    </a:lnR>
                    <a:lnT w="28575">
                      <a:solidFill>
                        <a:srgbClr val="001837"/>
                      </a:solidFill>
                      <a:prstDash val="solid"/>
                    </a:lnT>
                    <a:lnB w="28575">
                      <a:solidFill>
                        <a:srgbClr val="0018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100" spc="-2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re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spc="-4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es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division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body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123825" marB="0">
                    <a:lnL w="28575">
                      <a:solidFill>
                        <a:srgbClr val="001837"/>
                      </a:solidFill>
                      <a:prstDash val="solid"/>
                    </a:lnL>
                    <a:lnR w="28575">
                      <a:solidFill>
                        <a:srgbClr val="001837"/>
                      </a:solidFill>
                      <a:prstDash val="solid"/>
                    </a:lnR>
                    <a:lnT w="28575">
                      <a:solidFill>
                        <a:srgbClr val="001837"/>
                      </a:solidFill>
                      <a:prstDash val="solid"/>
                    </a:lnT>
                    <a:lnB w="28575">
                      <a:solidFill>
                        <a:srgbClr val="0018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900" spc="-155" dirty="0">
                          <a:solidFill>
                            <a:srgbClr val="001837"/>
                          </a:solidFill>
                          <a:latin typeface="Lucida Sans Unicode"/>
                          <a:cs typeface="Lucida Sans Unicode"/>
                        </a:rPr>
                        <a:t>&lt;a&gt;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9225" marB="0">
                    <a:lnL w="28575">
                      <a:solidFill>
                        <a:srgbClr val="001837"/>
                      </a:solidFill>
                      <a:prstDash val="solid"/>
                    </a:lnL>
                    <a:lnR w="28575">
                      <a:solidFill>
                        <a:srgbClr val="001837"/>
                      </a:solidFill>
                      <a:prstDash val="solid"/>
                    </a:lnR>
                    <a:lnT w="28575">
                      <a:solidFill>
                        <a:srgbClr val="001837"/>
                      </a:solidFill>
                      <a:prstDash val="solid"/>
                    </a:lnT>
                    <a:lnB w="28575">
                      <a:solidFill>
                        <a:srgbClr val="0018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spc="-1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chor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tag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4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or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spc="-195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1837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123825" marB="0">
                    <a:lnL w="28575">
                      <a:solidFill>
                        <a:srgbClr val="001837"/>
                      </a:solidFill>
                      <a:prstDash val="solid"/>
                    </a:lnL>
                    <a:lnR w="28575">
                      <a:solidFill>
                        <a:srgbClr val="001837"/>
                      </a:solidFill>
                      <a:prstDash val="solid"/>
                    </a:lnR>
                    <a:lnT w="28575">
                      <a:solidFill>
                        <a:srgbClr val="001837"/>
                      </a:solidFill>
                      <a:prstDash val="solid"/>
                    </a:lnT>
                    <a:lnB w="28575">
                      <a:solidFill>
                        <a:srgbClr val="00183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02775" y="2362454"/>
            <a:ext cx="2707005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50" spc="-15" dirty="0">
                <a:solidFill>
                  <a:srgbClr val="33465B"/>
                </a:solidFill>
                <a:latin typeface="Verdana"/>
                <a:cs typeface="Verdana"/>
              </a:rPr>
              <a:t>T</a:t>
            </a:r>
            <a:r>
              <a:rPr sz="2650" spc="-45" dirty="0">
                <a:solidFill>
                  <a:srgbClr val="33465B"/>
                </a:solidFill>
                <a:latin typeface="Verdana"/>
                <a:cs typeface="Verdana"/>
              </a:rPr>
              <a:t>h</a:t>
            </a:r>
            <a:r>
              <a:rPr sz="2650" spc="-55" dirty="0">
                <a:solidFill>
                  <a:srgbClr val="33465B"/>
                </a:solidFill>
                <a:latin typeface="Verdana"/>
                <a:cs typeface="Verdana"/>
              </a:rPr>
              <a:t>i</a:t>
            </a:r>
            <a:r>
              <a:rPr sz="2650" spc="50" dirty="0">
                <a:solidFill>
                  <a:srgbClr val="33465B"/>
                </a:solidFill>
                <a:latin typeface="Verdana"/>
                <a:cs typeface="Verdana"/>
              </a:rPr>
              <a:t>s</a:t>
            </a:r>
            <a:r>
              <a:rPr sz="2650" spc="-395" dirty="0">
                <a:solidFill>
                  <a:srgbClr val="33465B"/>
                </a:solidFill>
                <a:latin typeface="Verdana"/>
                <a:cs typeface="Verdana"/>
              </a:rPr>
              <a:t> </a:t>
            </a:r>
            <a:r>
              <a:rPr sz="2650" spc="-55" dirty="0">
                <a:solidFill>
                  <a:srgbClr val="33465B"/>
                </a:solidFill>
                <a:latin typeface="Verdana"/>
                <a:cs typeface="Verdana"/>
              </a:rPr>
              <a:t>i</a:t>
            </a:r>
            <a:r>
              <a:rPr sz="2650" spc="50" dirty="0">
                <a:solidFill>
                  <a:srgbClr val="33465B"/>
                </a:solidFill>
                <a:latin typeface="Verdana"/>
                <a:cs typeface="Verdana"/>
              </a:rPr>
              <a:t>s</a:t>
            </a:r>
            <a:r>
              <a:rPr sz="2650" spc="-395" dirty="0">
                <a:solidFill>
                  <a:srgbClr val="33465B"/>
                </a:solidFill>
                <a:latin typeface="Verdana"/>
                <a:cs typeface="Verdana"/>
              </a:rPr>
              <a:t> </a:t>
            </a:r>
            <a:r>
              <a:rPr sz="2650" spc="-75" dirty="0">
                <a:solidFill>
                  <a:srgbClr val="33465B"/>
                </a:solidFill>
                <a:latin typeface="Verdana"/>
                <a:cs typeface="Verdana"/>
              </a:rPr>
              <a:t>a</a:t>
            </a:r>
            <a:r>
              <a:rPr sz="2650" spc="-395" dirty="0">
                <a:solidFill>
                  <a:srgbClr val="33465B"/>
                </a:solidFill>
                <a:latin typeface="Verdana"/>
                <a:cs typeface="Verdana"/>
              </a:rPr>
              <a:t> </a:t>
            </a:r>
            <a:r>
              <a:rPr sz="2650" spc="-110" dirty="0">
                <a:solidFill>
                  <a:srgbClr val="33465B"/>
                </a:solidFill>
                <a:latin typeface="Verdana"/>
                <a:cs typeface="Verdana"/>
              </a:rPr>
              <a:t>H</a:t>
            </a:r>
            <a:r>
              <a:rPr sz="2650" spc="-15" dirty="0">
                <a:solidFill>
                  <a:srgbClr val="33465B"/>
                </a:solidFill>
                <a:latin typeface="Verdana"/>
                <a:cs typeface="Verdana"/>
              </a:rPr>
              <a:t>e</a:t>
            </a:r>
            <a:r>
              <a:rPr sz="2650" spc="-75" dirty="0">
                <a:solidFill>
                  <a:srgbClr val="33465B"/>
                </a:solidFill>
                <a:latin typeface="Verdana"/>
                <a:cs typeface="Verdana"/>
              </a:rPr>
              <a:t>a</a:t>
            </a:r>
            <a:r>
              <a:rPr sz="2650" spc="-30" dirty="0">
                <a:solidFill>
                  <a:srgbClr val="33465B"/>
                </a:solidFill>
                <a:latin typeface="Verdana"/>
                <a:cs typeface="Verdana"/>
              </a:rPr>
              <a:t>d</a:t>
            </a:r>
            <a:r>
              <a:rPr sz="2650" spc="-55" dirty="0">
                <a:solidFill>
                  <a:srgbClr val="33465B"/>
                </a:solidFill>
                <a:latin typeface="Verdana"/>
                <a:cs typeface="Verdana"/>
              </a:rPr>
              <a:t>i</a:t>
            </a:r>
            <a:r>
              <a:rPr sz="2650" spc="-45" dirty="0">
                <a:solidFill>
                  <a:srgbClr val="33465B"/>
                </a:solidFill>
                <a:latin typeface="Verdana"/>
                <a:cs typeface="Verdana"/>
              </a:rPr>
              <a:t>n</a:t>
            </a:r>
            <a:r>
              <a:rPr sz="2650" spc="-35" dirty="0">
                <a:solidFill>
                  <a:srgbClr val="33465B"/>
                </a:solidFill>
                <a:latin typeface="Verdana"/>
                <a:cs typeface="Verdana"/>
              </a:rPr>
              <a:t>g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118181" y="3457575"/>
            <a:ext cx="992505" cy="19050"/>
          </a:xfrm>
          <a:custGeom>
            <a:avLst/>
            <a:gdLst/>
            <a:ahLst/>
            <a:cxnLst/>
            <a:rect l="l" t="t" r="r" b="b"/>
            <a:pathLst>
              <a:path w="992505" h="19050">
                <a:moveTo>
                  <a:pt x="991943" y="19050"/>
                </a:moveTo>
                <a:lnTo>
                  <a:pt x="0" y="19050"/>
                </a:lnTo>
                <a:lnTo>
                  <a:pt x="0" y="0"/>
                </a:lnTo>
                <a:lnTo>
                  <a:pt x="991943" y="0"/>
                </a:lnTo>
                <a:lnTo>
                  <a:pt x="991943" y="19050"/>
                </a:lnTo>
                <a:close/>
              </a:path>
            </a:pathLst>
          </a:custGeom>
          <a:solidFill>
            <a:srgbClr val="2E43FF">
              <a:alpha val="839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502775" y="2790088"/>
            <a:ext cx="4232910" cy="72009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245"/>
              </a:spcBef>
            </a:pPr>
            <a:r>
              <a:rPr sz="2300" spc="-14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1550" spc="325" dirty="0">
                <a:solidFill>
                  <a:srgbClr val="33465B"/>
                </a:solidFill>
                <a:latin typeface="Verdana"/>
                <a:cs typeface="Verdana"/>
              </a:rPr>
              <a:t>b</a:t>
            </a:r>
            <a:r>
              <a:rPr sz="1550" spc="355" dirty="0">
                <a:solidFill>
                  <a:srgbClr val="33465B"/>
                </a:solidFill>
                <a:latin typeface="Verdana"/>
                <a:cs typeface="Verdana"/>
              </a:rPr>
              <a:t>o</a:t>
            </a:r>
            <a:r>
              <a:rPr sz="1550" spc="160" dirty="0">
                <a:solidFill>
                  <a:srgbClr val="33465B"/>
                </a:solidFill>
                <a:latin typeface="Verdana"/>
                <a:cs typeface="Verdana"/>
              </a:rPr>
              <a:t>l</a:t>
            </a:r>
            <a:r>
              <a:rPr sz="1550" spc="330" dirty="0">
                <a:solidFill>
                  <a:srgbClr val="33465B"/>
                </a:solidFill>
                <a:latin typeface="Verdana"/>
                <a:cs typeface="Verdana"/>
              </a:rPr>
              <a:t>d</a:t>
            </a:r>
            <a:r>
              <a:rPr sz="1550" spc="-125" dirty="0">
                <a:solidFill>
                  <a:srgbClr val="33465B"/>
                </a:solidFill>
                <a:latin typeface="Verdana"/>
                <a:cs typeface="Verdana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1600" i="1" spc="80" dirty="0">
                <a:solidFill>
                  <a:srgbClr val="33465B"/>
                </a:solidFill>
                <a:latin typeface="Verdana"/>
                <a:cs typeface="Verdana"/>
              </a:rPr>
              <a:t>i</a:t>
            </a:r>
            <a:r>
              <a:rPr sz="1600" i="1" spc="229" dirty="0">
                <a:solidFill>
                  <a:srgbClr val="33465B"/>
                </a:solidFill>
                <a:latin typeface="Verdana"/>
                <a:cs typeface="Verdana"/>
              </a:rPr>
              <a:t>t</a:t>
            </a:r>
            <a:r>
              <a:rPr sz="1600" i="1" spc="220" dirty="0">
                <a:solidFill>
                  <a:srgbClr val="33465B"/>
                </a:solidFill>
                <a:latin typeface="Verdana"/>
                <a:cs typeface="Verdana"/>
              </a:rPr>
              <a:t>a</a:t>
            </a:r>
            <a:r>
              <a:rPr sz="1600" i="1" spc="80" dirty="0">
                <a:solidFill>
                  <a:srgbClr val="33465B"/>
                </a:solidFill>
                <a:latin typeface="Verdana"/>
                <a:cs typeface="Verdana"/>
              </a:rPr>
              <a:t>li</a:t>
            </a:r>
            <a:r>
              <a:rPr sz="1600" i="1" spc="340" dirty="0">
                <a:solidFill>
                  <a:srgbClr val="33465B"/>
                </a:solidFill>
                <a:latin typeface="Verdana"/>
                <a:cs typeface="Verdana"/>
              </a:rPr>
              <a:t>c</a:t>
            </a:r>
            <a:r>
              <a:rPr sz="1600" i="1" spc="-145" dirty="0">
                <a:solidFill>
                  <a:srgbClr val="33465B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.  </a:t>
            </a:r>
            <a:r>
              <a:rPr sz="2300" spc="-14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55" dirty="0">
                <a:solidFill>
                  <a:srgbClr val="33465B"/>
                </a:solidFill>
                <a:latin typeface="Arial"/>
                <a:cs typeface="Arial"/>
              </a:rPr>
              <a:t>v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2E43FF"/>
                </a:solidFill>
                <a:latin typeface="Arial"/>
                <a:cs typeface="Arial"/>
                <a:hlinkClick r:id="rId2"/>
              </a:rPr>
              <a:t>li</a:t>
            </a:r>
            <a:r>
              <a:rPr sz="2300" spc="-10" dirty="0">
                <a:solidFill>
                  <a:srgbClr val="2E43FF"/>
                </a:solidFill>
                <a:latin typeface="Arial"/>
                <a:cs typeface="Arial"/>
                <a:hlinkClick r:id="rId2"/>
              </a:rPr>
              <a:t>n</a:t>
            </a:r>
            <a:r>
              <a:rPr sz="2300" spc="-80" dirty="0">
                <a:solidFill>
                  <a:srgbClr val="2E43FF"/>
                </a:solidFill>
                <a:latin typeface="Arial"/>
                <a:cs typeface="Arial"/>
                <a:hlinkClick r:id="rId2"/>
              </a:rPr>
              <a:t>k</a:t>
            </a:r>
            <a:r>
              <a:rPr sz="2300" spc="-220" dirty="0">
                <a:solidFill>
                  <a:srgbClr val="2E43FF"/>
                </a:solidFill>
                <a:latin typeface="Arial"/>
                <a:cs typeface="Arial"/>
                <a:hlinkClick r:id="rId2"/>
              </a:rPr>
              <a:t> </a:t>
            </a:r>
            <a:r>
              <a:rPr sz="2300" spc="175" dirty="0">
                <a:solidFill>
                  <a:srgbClr val="2E43FF"/>
                </a:solidFill>
                <a:latin typeface="Arial"/>
                <a:cs typeface="Arial"/>
                <a:hlinkClick r:id="rId2"/>
              </a:rPr>
              <a:t>t</a:t>
            </a:r>
            <a:r>
              <a:rPr sz="2300" spc="-85" dirty="0">
                <a:solidFill>
                  <a:srgbClr val="2E43FF"/>
                </a:solidFill>
                <a:latin typeface="Arial"/>
                <a:cs typeface="Arial"/>
                <a:hlinkClick r:id="rId2"/>
              </a:rPr>
              <a:t>e</a:t>
            </a:r>
            <a:r>
              <a:rPr sz="2300" spc="-25" dirty="0">
                <a:solidFill>
                  <a:srgbClr val="2E43FF"/>
                </a:solidFill>
                <a:latin typeface="Arial"/>
                <a:cs typeface="Arial"/>
                <a:hlinkClick r:id="rId2"/>
              </a:rPr>
              <a:t>x</a:t>
            </a:r>
            <a:r>
              <a:rPr sz="2300" spc="225" dirty="0">
                <a:solidFill>
                  <a:srgbClr val="2E43FF"/>
                </a:solidFill>
                <a:latin typeface="Arial"/>
                <a:cs typeface="Arial"/>
                <a:hlinkClick r:id="rId2"/>
              </a:rPr>
              <a:t>t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02775" y="3485413"/>
            <a:ext cx="2134870" cy="2110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6075" indent="-334010">
              <a:lnSpc>
                <a:spcPts val="2730"/>
              </a:lnSpc>
              <a:spcBef>
                <a:spcPts val="105"/>
              </a:spcBef>
              <a:buClr>
                <a:srgbClr val="001837"/>
              </a:buClr>
              <a:buChar char="•"/>
              <a:tabLst>
                <a:tab pos="346075" algn="l"/>
                <a:tab pos="346710" algn="l"/>
              </a:tabLst>
            </a:pPr>
            <a:r>
              <a:rPr sz="2300" spc="-175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li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endParaRPr sz="2300" dirty="0">
              <a:latin typeface="Arial"/>
              <a:cs typeface="Arial"/>
            </a:endParaRPr>
          </a:p>
          <a:p>
            <a:pPr marL="346075" indent="-334010">
              <a:lnSpc>
                <a:spcPts val="2700"/>
              </a:lnSpc>
              <a:buClr>
                <a:srgbClr val="001837"/>
              </a:buClr>
              <a:buChar char="•"/>
              <a:tabLst>
                <a:tab pos="346075" algn="l"/>
                <a:tab pos="346710" algn="l"/>
              </a:tabLst>
            </a:pP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Coffee</a:t>
            </a:r>
            <a:endParaRPr sz="2300" dirty="0">
              <a:latin typeface="Arial"/>
              <a:cs typeface="Arial"/>
            </a:endParaRPr>
          </a:p>
          <a:p>
            <a:pPr marL="346075" indent="-334010">
              <a:lnSpc>
                <a:spcPts val="2730"/>
              </a:lnSpc>
              <a:buClr>
                <a:srgbClr val="001837"/>
              </a:buClr>
              <a:buChar char="•"/>
              <a:tabLst>
                <a:tab pos="346075" algn="l"/>
                <a:tab pos="346710" algn="l"/>
              </a:tabLst>
            </a:pPr>
            <a:r>
              <a:rPr sz="2300" spc="-160" dirty="0">
                <a:solidFill>
                  <a:srgbClr val="33465B"/>
                </a:solidFill>
                <a:latin typeface="Arial"/>
                <a:cs typeface="Arial"/>
              </a:rPr>
              <a:t>Tea</a:t>
            </a:r>
            <a:endParaRPr sz="2300" dirty="0">
              <a:latin typeface="Arial"/>
              <a:cs typeface="Arial"/>
            </a:endParaRPr>
          </a:p>
          <a:p>
            <a:pPr marL="346075" indent="-334010">
              <a:lnSpc>
                <a:spcPts val="2730"/>
              </a:lnSpc>
              <a:spcBef>
                <a:spcPts val="15"/>
              </a:spcBef>
              <a:buClr>
                <a:srgbClr val="001837"/>
              </a:buClr>
              <a:buAutoNum type="arabicPeriod"/>
              <a:tabLst>
                <a:tab pos="346075" algn="l"/>
                <a:tab pos="346710" algn="l"/>
              </a:tabLst>
            </a:pPr>
            <a:r>
              <a:rPr sz="2300" spc="-254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li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endParaRPr sz="2300" dirty="0">
              <a:latin typeface="Arial"/>
              <a:cs typeface="Arial"/>
            </a:endParaRPr>
          </a:p>
          <a:p>
            <a:pPr marL="346075" indent="-334010">
              <a:lnSpc>
                <a:spcPts val="2730"/>
              </a:lnSpc>
              <a:buClr>
                <a:srgbClr val="001837"/>
              </a:buClr>
              <a:buAutoNum type="arabicPeriod"/>
              <a:tabLst>
                <a:tab pos="346710" algn="l"/>
              </a:tabLst>
            </a:pP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Coffee</a:t>
            </a:r>
            <a:endParaRPr sz="2300" dirty="0">
              <a:latin typeface="Arial"/>
              <a:cs typeface="Arial"/>
            </a:endParaRPr>
          </a:p>
          <a:p>
            <a:pPr marL="346075" indent="-334010">
              <a:lnSpc>
                <a:spcPct val="100000"/>
              </a:lnSpc>
              <a:spcBef>
                <a:spcPts val="15"/>
              </a:spcBef>
              <a:buClr>
                <a:srgbClr val="001837"/>
              </a:buClr>
              <a:buAutoNum type="arabicPeriod"/>
              <a:tabLst>
                <a:tab pos="346710" algn="l"/>
              </a:tabLst>
            </a:pPr>
            <a:r>
              <a:rPr sz="2300" spc="-160" dirty="0">
                <a:solidFill>
                  <a:srgbClr val="33465B"/>
                </a:solidFill>
                <a:latin typeface="Arial"/>
                <a:cs typeface="Arial"/>
              </a:rPr>
              <a:t>Tea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11300" y="1491564"/>
            <a:ext cx="78105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65" dirty="0">
                <a:solidFill>
                  <a:srgbClr val="202023"/>
                </a:solidFill>
                <a:latin typeface="Microsoft Sans Serif"/>
                <a:cs typeface="Microsoft Sans Serif"/>
              </a:rPr>
              <a:t>&lt;</a:t>
            </a:r>
            <a:r>
              <a:rPr sz="2000" spc="-45" dirty="0">
                <a:solidFill>
                  <a:srgbClr val="202023"/>
                </a:solidFill>
                <a:latin typeface="Microsoft Sans Serif"/>
                <a:cs typeface="Microsoft Sans Serif"/>
              </a:rPr>
              <a:t>h</a:t>
            </a:r>
            <a:r>
              <a:rPr sz="2000" spc="165" dirty="0">
                <a:solidFill>
                  <a:srgbClr val="202023"/>
                </a:solidFill>
                <a:latin typeface="Microsoft Sans Serif"/>
                <a:cs typeface="Microsoft Sans Serif"/>
              </a:rPr>
              <a:t>t</a:t>
            </a:r>
            <a:r>
              <a:rPr sz="2000" spc="-140" dirty="0">
                <a:solidFill>
                  <a:srgbClr val="202023"/>
                </a:solidFill>
                <a:latin typeface="Microsoft Sans Serif"/>
                <a:cs typeface="Microsoft Sans Serif"/>
              </a:rPr>
              <a:t>m</a:t>
            </a:r>
            <a:r>
              <a:rPr sz="2000" spc="-40" dirty="0">
                <a:solidFill>
                  <a:srgbClr val="202023"/>
                </a:solidFill>
                <a:latin typeface="Microsoft Sans Serif"/>
                <a:cs typeface="Microsoft Sans Serif"/>
              </a:rPr>
              <a:t>l</a:t>
            </a:r>
            <a:r>
              <a:rPr sz="2000" spc="-65" dirty="0">
                <a:solidFill>
                  <a:srgbClr val="202023"/>
                </a:solidFill>
                <a:latin typeface="Microsoft Sans Serif"/>
                <a:cs typeface="Microsoft Sans Serif"/>
              </a:rPr>
              <a:t>&gt;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1300" y="1982749"/>
            <a:ext cx="2623185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80" dirty="0">
                <a:solidFill>
                  <a:srgbClr val="202023"/>
                </a:solidFill>
                <a:latin typeface="Arial"/>
                <a:cs typeface="Arial"/>
              </a:rPr>
              <a:t>&lt;</a:t>
            </a:r>
            <a:r>
              <a:rPr sz="2050" spc="170" dirty="0">
                <a:solidFill>
                  <a:srgbClr val="202023"/>
                </a:solidFill>
                <a:latin typeface="Arial"/>
                <a:cs typeface="Arial"/>
              </a:rPr>
              <a:t>t</a:t>
            </a:r>
            <a:r>
              <a:rPr sz="2050" spc="-10" dirty="0">
                <a:solidFill>
                  <a:srgbClr val="202023"/>
                </a:solidFill>
                <a:latin typeface="Arial"/>
                <a:cs typeface="Arial"/>
              </a:rPr>
              <a:t>i</a:t>
            </a:r>
            <a:r>
              <a:rPr sz="2050" spc="170" dirty="0">
                <a:solidFill>
                  <a:srgbClr val="202023"/>
                </a:solidFill>
                <a:latin typeface="Arial"/>
                <a:cs typeface="Arial"/>
              </a:rPr>
              <a:t>t</a:t>
            </a:r>
            <a:r>
              <a:rPr sz="2050" spc="-10" dirty="0">
                <a:solidFill>
                  <a:srgbClr val="202023"/>
                </a:solidFill>
                <a:latin typeface="Arial"/>
                <a:cs typeface="Arial"/>
              </a:rPr>
              <a:t>l</a:t>
            </a:r>
            <a:r>
              <a:rPr sz="2050" spc="-80" dirty="0">
                <a:solidFill>
                  <a:srgbClr val="202023"/>
                </a:solidFill>
                <a:latin typeface="Arial"/>
                <a:cs typeface="Arial"/>
              </a:rPr>
              <a:t>e&gt;</a:t>
            </a:r>
            <a:r>
              <a:rPr sz="2050" spc="-300" dirty="0">
                <a:solidFill>
                  <a:srgbClr val="202023"/>
                </a:solidFill>
                <a:latin typeface="Arial"/>
                <a:cs typeface="Arial"/>
              </a:rPr>
              <a:t>P</a:t>
            </a:r>
            <a:r>
              <a:rPr sz="2050" spc="-130" dirty="0">
                <a:solidFill>
                  <a:srgbClr val="202023"/>
                </a:solidFill>
                <a:latin typeface="Arial"/>
                <a:cs typeface="Arial"/>
              </a:rPr>
              <a:t>a</a:t>
            </a:r>
            <a:r>
              <a:rPr sz="2050" spc="-65" dirty="0">
                <a:solidFill>
                  <a:srgbClr val="202023"/>
                </a:solidFill>
                <a:latin typeface="Arial"/>
                <a:cs typeface="Arial"/>
              </a:rPr>
              <a:t>g</a:t>
            </a:r>
            <a:r>
              <a:rPr sz="2050" spc="-80" dirty="0">
                <a:solidFill>
                  <a:srgbClr val="202023"/>
                </a:solidFill>
                <a:latin typeface="Arial"/>
                <a:cs typeface="Arial"/>
              </a:rPr>
              <a:t>e</a:t>
            </a:r>
            <a:r>
              <a:rPr sz="2050" spc="-210" dirty="0">
                <a:solidFill>
                  <a:srgbClr val="202023"/>
                </a:solidFill>
                <a:latin typeface="Arial"/>
                <a:cs typeface="Arial"/>
              </a:rPr>
              <a:t> </a:t>
            </a:r>
            <a:r>
              <a:rPr sz="2050" spc="-175" dirty="0">
                <a:solidFill>
                  <a:srgbClr val="202023"/>
                </a:solidFill>
                <a:latin typeface="Arial"/>
                <a:cs typeface="Arial"/>
              </a:rPr>
              <a:t>T</a:t>
            </a:r>
            <a:r>
              <a:rPr sz="2050" spc="-10" dirty="0">
                <a:solidFill>
                  <a:srgbClr val="202023"/>
                </a:solidFill>
                <a:latin typeface="Arial"/>
                <a:cs typeface="Arial"/>
              </a:rPr>
              <a:t>i</a:t>
            </a:r>
            <a:r>
              <a:rPr sz="2050" spc="170" dirty="0">
                <a:solidFill>
                  <a:srgbClr val="202023"/>
                </a:solidFill>
                <a:latin typeface="Arial"/>
                <a:cs typeface="Arial"/>
              </a:rPr>
              <a:t>t</a:t>
            </a:r>
            <a:r>
              <a:rPr sz="2050" spc="-10" dirty="0">
                <a:solidFill>
                  <a:srgbClr val="202023"/>
                </a:solidFill>
                <a:latin typeface="Arial"/>
                <a:cs typeface="Arial"/>
              </a:rPr>
              <a:t>l</a:t>
            </a:r>
            <a:r>
              <a:rPr sz="2050" spc="-80" dirty="0">
                <a:solidFill>
                  <a:srgbClr val="202023"/>
                </a:solidFill>
                <a:latin typeface="Arial"/>
                <a:cs typeface="Arial"/>
              </a:rPr>
              <a:t>e&lt;</a:t>
            </a:r>
            <a:r>
              <a:rPr sz="2050" spc="150" dirty="0">
                <a:solidFill>
                  <a:srgbClr val="202023"/>
                </a:solidFill>
                <a:latin typeface="Arial"/>
                <a:cs typeface="Arial"/>
              </a:rPr>
              <a:t>/</a:t>
            </a:r>
            <a:r>
              <a:rPr sz="2050" spc="170" dirty="0">
                <a:solidFill>
                  <a:srgbClr val="202023"/>
                </a:solidFill>
                <a:latin typeface="Arial"/>
                <a:cs typeface="Arial"/>
              </a:rPr>
              <a:t>t</a:t>
            </a:r>
            <a:r>
              <a:rPr sz="2050" spc="-10" dirty="0">
                <a:solidFill>
                  <a:srgbClr val="202023"/>
                </a:solidFill>
                <a:latin typeface="Arial"/>
                <a:cs typeface="Arial"/>
              </a:rPr>
              <a:t>i</a:t>
            </a:r>
            <a:r>
              <a:rPr sz="2050" spc="170" dirty="0">
                <a:solidFill>
                  <a:srgbClr val="202023"/>
                </a:solidFill>
                <a:latin typeface="Arial"/>
                <a:cs typeface="Arial"/>
              </a:rPr>
              <a:t>t</a:t>
            </a:r>
            <a:r>
              <a:rPr sz="2050" spc="-10" dirty="0">
                <a:solidFill>
                  <a:srgbClr val="202023"/>
                </a:solidFill>
                <a:latin typeface="Arial"/>
                <a:cs typeface="Arial"/>
              </a:rPr>
              <a:t>l</a:t>
            </a:r>
            <a:r>
              <a:rPr sz="2050" spc="-80" dirty="0">
                <a:solidFill>
                  <a:srgbClr val="202023"/>
                </a:solidFill>
                <a:latin typeface="Arial"/>
                <a:cs typeface="Arial"/>
              </a:rPr>
              <a:t>e&gt;</a:t>
            </a:r>
            <a:endParaRPr sz="2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11300" y="2482164"/>
            <a:ext cx="833119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65" dirty="0">
                <a:latin typeface="Microsoft Sans Serif"/>
                <a:cs typeface="Microsoft Sans Serif"/>
              </a:rPr>
              <a:t>&lt;</a:t>
            </a:r>
            <a:r>
              <a:rPr sz="2000" spc="-50" dirty="0">
                <a:latin typeface="Microsoft Sans Serif"/>
                <a:cs typeface="Microsoft Sans Serif"/>
              </a:rPr>
              <a:t>bod</a:t>
            </a:r>
            <a:r>
              <a:rPr sz="2000" spc="-55" dirty="0">
                <a:latin typeface="Microsoft Sans Serif"/>
                <a:cs typeface="Microsoft Sans Serif"/>
              </a:rPr>
              <a:t>y</a:t>
            </a:r>
            <a:r>
              <a:rPr sz="2000" spc="-65" dirty="0">
                <a:latin typeface="Microsoft Sans Serif"/>
                <a:cs typeface="Microsoft Sans Serif"/>
              </a:rPr>
              <a:t>&gt;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pc="-80" dirty="0"/>
              <a:t>&lt;</a:t>
            </a:r>
            <a:r>
              <a:rPr spc="-55" dirty="0"/>
              <a:t>h</a:t>
            </a:r>
            <a:r>
              <a:rPr spc="-409" dirty="0"/>
              <a:t>1</a:t>
            </a:r>
            <a:r>
              <a:rPr spc="-80" dirty="0"/>
              <a:t>&gt;</a:t>
            </a:r>
            <a:r>
              <a:rPr spc="-175" dirty="0"/>
              <a:t>T</a:t>
            </a:r>
            <a:r>
              <a:rPr spc="-55" dirty="0"/>
              <a:t>h</a:t>
            </a:r>
            <a:r>
              <a:rPr spc="-10" dirty="0"/>
              <a:t>i</a:t>
            </a:r>
            <a:r>
              <a:rPr spc="-75" dirty="0"/>
              <a:t>s</a:t>
            </a:r>
            <a:r>
              <a:rPr spc="-210" dirty="0"/>
              <a:t> </a:t>
            </a:r>
            <a:r>
              <a:rPr spc="-10" dirty="0"/>
              <a:t>i</a:t>
            </a:r>
            <a:r>
              <a:rPr spc="-75" dirty="0"/>
              <a:t>s</a:t>
            </a:r>
            <a:r>
              <a:rPr spc="-210" dirty="0"/>
              <a:t> </a:t>
            </a:r>
            <a:r>
              <a:rPr spc="-130" dirty="0"/>
              <a:t>a</a:t>
            </a:r>
            <a:r>
              <a:rPr spc="150" dirty="0"/>
              <a:t> </a:t>
            </a:r>
            <a:r>
              <a:rPr spc="-229" dirty="0"/>
              <a:t>H</a:t>
            </a:r>
            <a:r>
              <a:rPr spc="-100" dirty="0"/>
              <a:t>e</a:t>
            </a:r>
            <a:r>
              <a:rPr spc="-130" dirty="0"/>
              <a:t>a</a:t>
            </a:r>
            <a:r>
              <a:rPr spc="-60" dirty="0"/>
              <a:t>d</a:t>
            </a:r>
            <a:r>
              <a:rPr spc="-10" dirty="0"/>
              <a:t>i</a:t>
            </a:r>
            <a:r>
              <a:rPr spc="-55" dirty="0"/>
              <a:t>n</a:t>
            </a:r>
            <a:r>
              <a:rPr spc="-65" dirty="0"/>
              <a:t>g</a:t>
            </a:r>
            <a:r>
              <a:rPr spc="-80" dirty="0"/>
              <a:t>&lt;</a:t>
            </a:r>
            <a:r>
              <a:rPr spc="150" dirty="0"/>
              <a:t>/</a:t>
            </a:r>
            <a:r>
              <a:rPr spc="-55" dirty="0"/>
              <a:t>h</a:t>
            </a:r>
            <a:r>
              <a:rPr spc="-409" dirty="0"/>
              <a:t>1</a:t>
            </a:r>
            <a:r>
              <a:rPr spc="-80" dirty="0"/>
              <a:t>&gt;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pc="-75" dirty="0"/>
              <a:t>&lt;p&gt;This</a:t>
            </a:r>
            <a:r>
              <a:rPr spc="-210" dirty="0"/>
              <a:t> </a:t>
            </a:r>
            <a:r>
              <a:rPr spc="-40" dirty="0"/>
              <a:t>is</a:t>
            </a:r>
            <a:r>
              <a:rPr spc="-204" dirty="0"/>
              <a:t> </a:t>
            </a:r>
            <a:r>
              <a:rPr spc="-130" dirty="0"/>
              <a:t>a</a:t>
            </a:r>
            <a:r>
              <a:rPr spc="-204" dirty="0"/>
              <a:t> </a:t>
            </a:r>
            <a:r>
              <a:rPr spc="-75" dirty="0"/>
              <a:t>&lt;b&gt;</a:t>
            </a:r>
            <a:r>
              <a:rPr spc="-204" dirty="0"/>
              <a:t> </a:t>
            </a:r>
            <a:r>
              <a:rPr spc="-50" dirty="0"/>
              <a:t>bold</a:t>
            </a:r>
            <a:r>
              <a:rPr spc="-204" dirty="0"/>
              <a:t> </a:t>
            </a:r>
            <a:r>
              <a:rPr spc="-20" dirty="0"/>
              <a:t>&lt;/b&gt;</a:t>
            </a:r>
            <a:r>
              <a:rPr spc="-204" dirty="0"/>
              <a:t> </a:t>
            </a:r>
            <a:r>
              <a:rPr spc="-85" dirty="0"/>
              <a:t>and</a:t>
            </a:r>
            <a:r>
              <a:rPr spc="-204" dirty="0"/>
              <a:t> </a:t>
            </a:r>
            <a:r>
              <a:rPr spc="-55" dirty="0"/>
              <a:t>&lt;i&gt;</a:t>
            </a:r>
            <a:r>
              <a:rPr spc="-204" dirty="0"/>
              <a:t> </a:t>
            </a:r>
            <a:r>
              <a:rPr dirty="0"/>
              <a:t>italic</a:t>
            </a:r>
            <a:r>
              <a:rPr spc="-204" dirty="0"/>
              <a:t> </a:t>
            </a:r>
            <a:r>
              <a:rPr spc="-55" dirty="0"/>
              <a:t>&lt;/i&gt;paragraph.&lt;/p&gt;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pc="-65" dirty="0"/>
              <a:t>&lt;div&gt;</a:t>
            </a:r>
            <a:r>
              <a:rPr spc="-204" dirty="0"/>
              <a:t> </a:t>
            </a:r>
            <a:r>
              <a:rPr spc="-80" dirty="0"/>
              <a:t>This</a:t>
            </a:r>
            <a:r>
              <a:rPr spc="-204" dirty="0"/>
              <a:t> </a:t>
            </a:r>
            <a:r>
              <a:rPr spc="-130" dirty="0"/>
              <a:t>a</a:t>
            </a:r>
            <a:r>
              <a:rPr spc="-204" dirty="0"/>
              <a:t> </a:t>
            </a:r>
            <a:r>
              <a:rPr spc="-45" dirty="0"/>
              <a:t>division</a:t>
            </a:r>
            <a:r>
              <a:rPr spc="-204" dirty="0"/>
              <a:t> </a:t>
            </a:r>
            <a:r>
              <a:rPr spc="5" dirty="0"/>
              <a:t>with</a:t>
            </a:r>
            <a:r>
              <a:rPr spc="-204" dirty="0"/>
              <a:t> </a:t>
            </a:r>
            <a:r>
              <a:rPr spc="-130" dirty="0"/>
              <a:t>a</a:t>
            </a:r>
            <a:r>
              <a:rPr spc="-200" dirty="0"/>
              <a:t> </a:t>
            </a:r>
            <a:r>
              <a:rPr spc="-105" dirty="0"/>
              <a:t>&lt;a</a:t>
            </a:r>
            <a:r>
              <a:rPr spc="-204" dirty="0"/>
              <a:t> </a:t>
            </a:r>
            <a:r>
              <a:rPr spc="-15" dirty="0"/>
              <a:t>href="url"&gt;link</a:t>
            </a:r>
            <a:r>
              <a:rPr spc="-204" dirty="0"/>
              <a:t> </a:t>
            </a:r>
            <a:r>
              <a:rPr spc="-25" dirty="0"/>
              <a:t>text&lt;/a&gt;&lt;/div&gt;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pc="-80" dirty="0"/>
              <a:t>&lt;</a:t>
            </a:r>
            <a:r>
              <a:rPr spc="-55" dirty="0"/>
              <a:t>u</a:t>
            </a:r>
            <a:r>
              <a:rPr spc="-10" dirty="0"/>
              <a:t>l</a:t>
            </a:r>
            <a:r>
              <a:rPr spc="-80" dirty="0"/>
              <a:t>&gt;</a:t>
            </a:r>
            <a:r>
              <a:rPr spc="-210" dirty="0"/>
              <a:t> U</a:t>
            </a:r>
            <a:r>
              <a:rPr spc="-65" dirty="0"/>
              <a:t>n</a:t>
            </a:r>
            <a:r>
              <a:rPr spc="-60" dirty="0"/>
              <a:t>o</a:t>
            </a:r>
            <a:r>
              <a:rPr spc="-35" dirty="0"/>
              <a:t>r</a:t>
            </a:r>
            <a:r>
              <a:rPr spc="-60" dirty="0"/>
              <a:t>d</a:t>
            </a:r>
            <a:r>
              <a:rPr spc="-80" dirty="0"/>
              <a:t>e</a:t>
            </a:r>
            <a:r>
              <a:rPr spc="-35" dirty="0"/>
              <a:t>r</a:t>
            </a:r>
            <a:r>
              <a:rPr spc="-80" dirty="0"/>
              <a:t>e</a:t>
            </a:r>
            <a:r>
              <a:rPr spc="-60" dirty="0"/>
              <a:t>d</a:t>
            </a:r>
            <a:r>
              <a:rPr spc="-210" dirty="0"/>
              <a:t> </a:t>
            </a:r>
            <a:r>
              <a:rPr spc="-10" dirty="0"/>
              <a:t>li</a:t>
            </a:r>
            <a:r>
              <a:rPr spc="-75" dirty="0"/>
              <a:t>s</a:t>
            </a:r>
            <a:r>
              <a:rPr spc="170" dirty="0"/>
              <a:t>t</a:t>
            </a:r>
          </a:p>
          <a:p>
            <a:pPr marL="104139">
              <a:lnSpc>
                <a:spcPct val="100000"/>
              </a:lnSpc>
              <a:spcBef>
                <a:spcPts val="1440"/>
              </a:spcBef>
            </a:pPr>
            <a:r>
              <a:rPr spc="-40" dirty="0"/>
              <a:t>&lt;li&gt;Coffee&lt;/li&gt;</a:t>
            </a:r>
          </a:p>
          <a:p>
            <a:pPr marL="104139">
              <a:lnSpc>
                <a:spcPct val="100000"/>
              </a:lnSpc>
              <a:spcBef>
                <a:spcPts val="1440"/>
              </a:spcBef>
            </a:pPr>
            <a:r>
              <a:rPr spc="-65" dirty="0"/>
              <a:t>&lt;li&gt;Tea&lt;/li&gt;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pc="-15" dirty="0"/>
              <a:t>&lt;/ul&gt;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pc="-80" dirty="0"/>
              <a:t>&lt;</a:t>
            </a:r>
            <a:r>
              <a:rPr spc="-60" dirty="0"/>
              <a:t>o</a:t>
            </a:r>
            <a:r>
              <a:rPr spc="-10" dirty="0"/>
              <a:t>l</a:t>
            </a:r>
            <a:r>
              <a:rPr spc="-80" dirty="0"/>
              <a:t>&gt;</a:t>
            </a:r>
            <a:r>
              <a:rPr spc="-210" dirty="0"/>
              <a:t> </a:t>
            </a:r>
            <a:r>
              <a:rPr spc="-280" dirty="0"/>
              <a:t>O</a:t>
            </a:r>
            <a:r>
              <a:rPr spc="-35" dirty="0"/>
              <a:t>r</a:t>
            </a:r>
            <a:r>
              <a:rPr spc="-60" dirty="0"/>
              <a:t>d</a:t>
            </a:r>
            <a:r>
              <a:rPr spc="-80" dirty="0"/>
              <a:t>e</a:t>
            </a:r>
            <a:r>
              <a:rPr spc="-35" dirty="0"/>
              <a:t>r</a:t>
            </a:r>
            <a:r>
              <a:rPr spc="-80" dirty="0"/>
              <a:t>e</a:t>
            </a:r>
            <a:r>
              <a:rPr spc="-60" dirty="0"/>
              <a:t>d</a:t>
            </a:r>
            <a:r>
              <a:rPr spc="-210" dirty="0"/>
              <a:t> </a:t>
            </a:r>
            <a:r>
              <a:rPr spc="-10" dirty="0"/>
              <a:t>li</a:t>
            </a:r>
            <a:r>
              <a:rPr spc="-75" dirty="0"/>
              <a:t>s</a:t>
            </a:r>
            <a:r>
              <a:rPr spc="170" dirty="0"/>
              <a:t>t</a:t>
            </a:r>
          </a:p>
          <a:p>
            <a:pPr marL="104139">
              <a:lnSpc>
                <a:spcPct val="100000"/>
              </a:lnSpc>
              <a:spcBef>
                <a:spcPts val="1440"/>
              </a:spcBef>
            </a:pPr>
            <a:r>
              <a:rPr spc="-40" dirty="0"/>
              <a:t>&lt;li&gt;Coffee&lt;/li&gt;</a:t>
            </a:r>
          </a:p>
          <a:p>
            <a:pPr marL="104139">
              <a:lnSpc>
                <a:spcPct val="100000"/>
              </a:lnSpc>
              <a:spcBef>
                <a:spcPts val="1440"/>
              </a:spcBef>
            </a:pPr>
            <a:r>
              <a:rPr spc="-65" dirty="0"/>
              <a:t>&lt;li&gt;Tea&lt;/li&gt;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pc="-35" dirty="0"/>
              <a:t>&lt;/ol&gt;</a:t>
            </a: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000" spc="-25" dirty="0">
                <a:latin typeface="Microsoft Sans Serif"/>
                <a:cs typeface="Microsoft Sans Serif"/>
              </a:rPr>
              <a:t>&lt;/body&gt;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000" spc="-5" dirty="0">
                <a:latin typeface="Microsoft Sans Serif"/>
                <a:cs typeface="Microsoft Sans Serif"/>
              </a:rPr>
              <a:t>&lt;/html&gt;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94776" y="914400"/>
            <a:ext cx="3346703" cy="267919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6576" y="11"/>
            <a:ext cx="18214975" cy="10287000"/>
            <a:chOff x="36576" y="11"/>
            <a:chExt cx="18214975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76" y="573024"/>
              <a:ext cx="18214848" cy="97139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134482" y="2195523"/>
              <a:ext cx="0" cy="7143750"/>
            </a:xfrm>
            <a:custGeom>
              <a:avLst/>
              <a:gdLst/>
              <a:ahLst/>
              <a:cxnLst/>
              <a:rect l="l" t="t" r="r" b="b"/>
              <a:pathLst>
                <a:path h="7143750">
                  <a:moveTo>
                    <a:pt x="0" y="0"/>
                  </a:moveTo>
                  <a:lnTo>
                    <a:pt x="0" y="7143750"/>
                  </a:lnTo>
                </a:path>
              </a:pathLst>
            </a:custGeom>
            <a:ln w="9525">
              <a:solidFill>
                <a:srgbClr val="0018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7543" y="11"/>
              <a:ext cx="5772911" cy="26121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01725" y="1786851"/>
            <a:ext cx="78105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65" dirty="0">
                <a:solidFill>
                  <a:srgbClr val="33465B"/>
                </a:solidFill>
                <a:latin typeface="Microsoft Sans Serif"/>
                <a:cs typeface="Microsoft Sans Serif"/>
              </a:rPr>
              <a:t>&lt;</a:t>
            </a:r>
            <a:r>
              <a:rPr sz="2000" spc="-45" dirty="0">
                <a:solidFill>
                  <a:srgbClr val="33465B"/>
                </a:solidFill>
                <a:latin typeface="Microsoft Sans Serif"/>
                <a:cs typeface="Microsoft Sans Serif"/>
              </a:rPr>
              <a:t>h</a:t>
            </a:r>
            <a:r>
              <a:rPr sz="2000" spc="165" dirty="0">
                <a:solidFill>
                  <a:srgbClr val="33465B"/>
                </a:solidFill>
                <a:latin typeface="Microsoft Sans Serif"/>
                <a:cs typeface="Microsoft Sans Serif"/>
              </a:rPr>
              <a:t>t</a:t>
            </a:r>
            <a:r>
              <a:rPr sz="2000" spc="-140" dirty="0">
                <a:solidFill>
                  <a:srgbClr val="33465B"/>
                </a:solidFill>
                <a:latin typeface="Microsoft Sans Serif"/>
                <a:cs typeface="Microsoft Sans Serif"/>
              </a:rPr>
              <a:t>m</a:t>
            </a:r>
            <a:r>
              <a:rPr sz="2000" spc="-40" dirty="0">
                <a:solidFill>
                  <a:srgbClr val="33465B"/>
                </a:solidFill>
                <a:latin typeface="Microsoft Sans Serif"/>
                <a:cs typeface="Microsoft Sans Serif"/>
              </a:rPr>
              <a:t>l</a:t>
            </a:r>
            <a:r>
              <a:rPr sz="2000" spc="-65" dirty="0">
                <a:solidFill>
                  <a:srgbClr val="33465B"/>
                </a:solidFill>
                <a:latin typeface="Microsoft Sans Serif"/>
                <a:cs typeface="Microsoft Sans Serif"/>
              </a:rPr>
              <a:t>&gt;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1725" y="2282151"/>
            <a:ext cx="82232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65" dirty="0">
                <a:solidFill>
                  <a:srgbClr val="33465B"/>
                </a:solidFill>
                <a:latin typeface="Microsoft Sans Serif"/>
                <a:cs typeface="Microsoft Sans Serif"/>
              </a:rPr>
              <a:t>&lt;</a:t>
            </a:r>
            <a:r>
              <a:rPr sz="2000" spc="-55" dirty="0">
                <a:solidFill>
                  <a:srgbClr val="33465B"/>
                </a:solidFill>
                <a:latin typeface="Microsoft Sans Serif"/>
                <a:cs typeface="Microsoft Sans Serif"/>
              </a:rPr>
              <a:t>s</a:t>
            </a:r>
            <a:r>
              <a:rPr sz="2000" spc="135" dirty="0">
                <a:solidFill>
                  <a:srgbClr val="33465B"/>
                </a:solidFill>
                <a:latin typeface="Microsoft Sans Serif"/>
                <a:cs typeface="Microsoft Sans Serif"/>
              </a:rPr>
              <a:t>t</a:t>
            </a:r>
            <a:r>
              <a:rPr sz="2000" spc="-55" dirty="0">
                <a:solidFill>
                  <a:srgbClr val="33465B"/>
                </a:solidFill>
                <a:latin typeface="Microsoft Sans Serif"/>
                <a:cs typeface="Microsoft Sans Serif"/>
              </a:rPr>
              <a:t>y</a:t>
            </a:r>
            <a:r>
              <a:rPr sz="2000" spc="-40" dirty="0">
                <a:solidFill>
                  <a:srgbClr val="33465B"/>
                </a:solidFill>
                <a:latin typeface="Microsoft Sans Serif"/>
                <a:cs typeface="Microsoft Sans Serif"/>
              </a:rPr>
              <a:t>l</a:t>
            </a:r>
            <a:r>
              <a:rPr sz="2000" spc="-65" dirty="0">
                <a:solidFill>
                  <a:srgbClr val="33465B"/>
                </a:solidFill>
                <a:latin typeface="Microsoft Sans Serif"/>
                <a:cs typeface="Microsoft Sans Serif"/>
              </a:rPr>
              <a:t>e&gt;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1725" y="2777451"/>
            <a:ext cx="103251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65" dirty="0">
                <a:solidFill>
                  <a:srgbClr val="33465B"/>
                </a:solidFill>
                <a:latin typeface="Microsoft Sans Serif"/>
                <a:cs typeface="Microsoft Sans Serif"/>
              </a:rPr>
              <a:t>t</a:t>
            </a:r>
            <a:r>
              <a:rPr sz="2000" spc="-114" dirty="0">
                <a:solidFill>
                  <a:srgbClr val="33465B"/>
                </a:solidFill>
                <a:latin typeface="Microsoft Sans Serif"/>
                <a:cs typeface="Microsoft Sans Serif"/>
              </a:rPr>
              <a:t>a</a:t>
            </a:r>
            <a:r>
              <a:rPr sz="2000" spc="-50" dirty="0">
                <a:solidFill>
                  <a:srgbClr val="33465B"/>
                </a:solidFill>
                <a:latin typeface="Microsoft Sans Serif"/>
                <a:cs typeface="Microsoft Sans Serif"/>
              </a:rPr>
              <a:t>b</a:t>
            </a:r>
            <a:r>
              <a:rPr sz="2000" spc="-40" dirty="0">
                <a:solidFill>
                  <a:srgbClr val="33465B"/>
                </a:solidFill>
                <a:latin typeface="Microsoft Sans Serif"/>
                <a:cs typeface="Microsoft Sans Serif"/>
              </a:rPr>
              <a:t>l</a:t>
            </a:r>
            <a:r>
              <a:rPr sz="2000" spc="-105" dirty="0">
                <a:solidFill>
                  <a:srgbClr val="33465B"/>
                </a:solidFill>
                <a:latin typeface="Microsoft Sans Serif"/>
                <a:cs typeface="Microsoft Sans Serif"/>
              </a:rPr>
              <a:t>e</a:t>
            </a:r>
            <a:r>
              <a:rPr sz="2000" spc="-80" dirty="0">
                <a:solidFill>
                  <a:srgbClr val="33465B"/>
                </a:solidFill>
                <a:latin typeface="Microsoft Sans Serif"/>
                <a:cs typeface="Microsoft Sans Serif"/>
              </a:rPr>
              <a:t>,</a:t>
            </a:r>
            <a:r>
              <a:rPr sz="2000" spc="-175" dirty="0">
                <a:solidFill>
                  <a:srgbClr val="33465B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33465B"/>
                </a:solidFill>
                <a:latin typeface="Microsoft Sans Serif"/>
                <a:cs typeface="Microsoft Sans Serif"/>
              </a:rPr>
              <a:t>t</a:t>
            </a:r>
            <a:r>
              <a:rPr sz="2000" spc="-50" dirty="0">
                <a:solidFill>
                  <a:srgbClr val="33465B"/>
                </a:solidFill>
                <a:latin typeface="Microsoft Sans Serif"/>
                <a:cs typeface="Microsoft Sans Serif"/>
              </a:rPr>
              <a:t>d</a:t>
            </a:r>
            <a:r>
              <a:rPr sz="2000" spc="-175" dirty="0">
                <a:solidFill>
                  <a:srgbClr val="33465B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33465B"/>
                </a:solidFill>
                <a:latin typeface="Microsoft Sans Serif"/>
                <a:cs typeface="Microsoft Sans Serif"/>
              </a:rPr>
              <a:t>{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3165" y="3272751"/>
            <a:ext cx="235331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50" dirty="0">
                <a:solidFill>
                  <a:srgbClr val="33465B"/>
                </a:solidFill>
                <a:latin typeface="Microsoft Sans Serif"/>
                <a:cs typeface="Microsoft Sans Serif"/>
              </a:rPr>
              <a:t>bo</a:t>
            </a:r>
            <a:r>
              <a:rPr sz="2000" spc="-40" dirty="0">
                <a:solidFill>
                  <a:srgbClr val="33465B"/>
                </a:solidFill>
                <a:latin typeface="Microsoft Sans Serif"/>
                <a:cs typeface="Microsoft Sans Serif"/>
              </a:rPr>
              <a:t>r</a:t>
            </a:r>
            <a:r>
              <a:rPr sz="2000" spc="-50" dirty="0">
                <a:solidFill>
                  <a:srgbClr val="33465B"/>
                </a:solidFill>
                <a:latin typeface="Microsoft Sans Serif"/>
                <a:cs typeface="Microsoft Sans Serif"/>
              </a:rPr>
              <a:t>d</a:t>
            </a:r>
            <a:r>
              <a:rPr sz="2000" spc="-65" dirty="0">
                <a:solidFill>
                  <a:srgbClr val="33465B"/>
                </a:solidFill>
                <a:latin typeface="Microsoft Sans Serif"/>
                <a:cs typeface="Microsoft Sans Serif"/>
              </a:rPr>
              <a:t>e</a:t>
            </a:r>
            <a:r>
              <a:rPr sz="2000" spc="-20" dirty="0">
                <a:solidFill>
                  <a:srgbClr val="33465B"/>
                </a:solidFill>
                <a:latin typeface="Microsoft Sans Serif"/>
                <a:cs typeface="Microsoft Sans Serif"/>
              </a:rPr>
              <a:t>r:</a:t>
            </a:r>
            <a:r>
              <a:rPr sz="2000" spc="-415" dirty="0">
                <a:solidFill>
                  <a:srgbClr val="33465B"/>
                </a:solidFill>
                <a:latin typeface="Microsoft Sans Serif"/>
                <a:cs typeface="Microsoft Sans Serif"/>
              </a:rPr>
              <a:t>1</a:t>
            </a:r>
            <a:r>
              <a:rPr sz="2000" spc="-70" dirty="0">
                <a:solidFill>
                  <a:srgbClr val="33465B"/>
                </a:solidFill>
                <a:latin typeface="Microsoft Sans Serif"/>
                <a:cs typeface="Microsoft Sans Serif"/>
              </a:rPr>
              <a:t>p</a:t>
            </a:r>
            <a:r>
              <a:rPr sz="2000" spc="-55" dirty="0">
                <a:solidFill>
                  <a:srgbClr val="33465B"/>
                </a:solidFill>
                <a:latin typeface="Microsoft Sans Serif"/>
                <a:cs typeface="Microsoft Sans Serif"/>
              </a:rPr>
              <a:t>x</a:t>
            </a:r>
            <a:r>
              <a:rPr sz="2000" spc="-175" dirty="0">
                <a:solidFill>
                  <a:srgbClr val="33465B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33465B"/>
                </a:solidFill>
                <a:latin typeface="Microsoft Sans Serif"/>
                <a:cs typeface="Microsoft Sans Serif"/>
              </a:rPr>
              <a:t>s</a:t>
            </a:r>
            <a:r>
              <a:rPr sz="2000" spc="-50" dirty="0">
                <a:solidFill>
                  <a:srgbClr val="33465B"/>
                </a:solidFill>
                <a:latin typeface="Microsoft Sans Serif"/>
                <a:cs typeface="Microsoft Sans Serif"/>
              </a:rPr>
              <a:t>o</a:t>
            </a:r>
            <a:r>
              <a:rPr sz="2000" spc="-40" dirty="0">
                <a:solidFill>
                  <a:srgbClr val="33465B"/>
                </a:solidFill>
                <a:latin typeface="Microsoft Sans Serif"/>
                <a:cs typeface="Microsoft Sans Serif"/>
              </a:rPr>
              <a:t>li</a:t>
            </a:r>
            <a:r>
              <a:rPr sz="2000" spc="-50" dirty="0">
                <a:solidFill>
                  <a:srgbClr val="33465B"/>
                </a:solidFill>
                <a:latin typeface="Microsoft Sans Serif"/>
                <a:cs typeface="Microsoft Sans Serif"/>
              </a:rPr>
              <a:t>d</a:t>
            </a:r>
            <a:r>
              <a:rPr sz="2000" spc="-175" dirty="0">
                <a:solidFill>
                  <a:srgbClr val="33465B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33465B"/>
                </a:solidFill>
                <a:latin typeface="Microsoft Sans Serif"/>
                <a:cs typeface="Microsoft Sans Serif"/>
              </a:rPr>
              <a:t>b</a:t>
            </a:r>
            <a:r>
              <a:rPr sz="2000" spc="-40" dirty="0">
                <a:solidFill>
                  <a:srgbClr val="33465B"/>
                </a:solidFill>
                <a:latin typeface="Microsoft Sans Serif"/>
                <a:cs typeface="Microsoft Sans Serif"/>
              </a:rPr>
              <a:t>l</a:t>
            </a:r>
            <a:r>
              <a:rPr sz="2000" spc="-114" dirty="0">
                <a:solidFill>
                  <a:srgbClr val="33465B"/>
                </a:solidFill>
                <a:latin typeface="Microsoft Sans Serif"/>
                <a:cs typeface="Microsoft Sans Serif"/>
              </a:rPr>
              <a:t>a</a:t>
            </a:r>
            <a:r>
              <a:rPr sz="2000" spc="-5" dirty="0">
                <a:solidFill>
                  <a:srgbClr val="33465B"/>
                </a:solidFill>
                <a:latin typeface="Microsoft Sans Serif"/>
                <a:cs typeface="Microsoft Sans Serif"/>
              </a:rPr>
              <a:t>c</a:t>
            </a:r>
            <a:r>
              <a:rPr sz="2000" spc="-110" dirty="0">
                <a:solidFill>
                  <a:srgbClr val="33465B"/>
                </a:solidFill>
                <a:latin typeface="Microsoft Sans Serif"/>
                <a:cs typeface="Microsoft Sans Serif"/>
              </a:rPr>
              <a:t>k</a:t>
            </a:r>
            <a:r>
              <a:rPr sz="2000" spc="-10" dirty="0">
                <a:solidFill>
                  <a:srgbClr val="33465B"/>
                </a:solidFill>
                <a:latin typeface="Microsoft Sans Serif"/>
                <a:cs typeface="Microsoft Sans Serif"/>
              </a:rPr>
              <a:t>;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1725" y="3768051"/>
            <a:ext cx="180784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25" dirty="0">
                <a:solidFill>
                  <a:srgbClr val="33465B"/>
                </a:solidFill>
                <a:latin typeface="Microsoft Sans Serif"/>
                <a:cs typeface="Microsoft Sans Serif"/>
              </a:rPr>
              <a:t>}&lt;/style&gt;&lt;body&gt;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1725" y="4263351"/>
            <a:ext cx="436880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65" dirty="0">
                <a:solidFill>
                  <a:srgbClr val="33465B"/>
                </a:solidFill>
                <a:latin typeface="Microsoft Sans Serif"/>
                <a:cs typeface="Microsoft Sans Serif"/>
              </a:rPr>
              <a:t>&lt;</a:t>
            </a:r>
            <a:r>
              <a:rPr sz="2000" spc="-45" dirty="0">
                <a:solidFill>
                  <a:srgbClr val="33465B"/>
                </a:solidFill>
                <a:latin typeface="Microsoft Sans Serif"/>
                <a:cs typeface="Microsoft Sans Serif"/>
              </a:rPr>
              <a:t>h</a:t>
            </a:r>
            <a:r>
              <a:rPr sz="2000" spc="-90" dirty="0">
                <a:solidFill>
                  <a:srgbClr val="33465B"/>
                </a:solidFill>
                <a:latin typeface="Microsoft Sans Serif"/>
                <a:cs typeface="Microsoft Sans Serif"/>
              </a:rPr>
              <a:t>2</a:t>
            </a:r>
            <a:r>
              <a:rPr sz="2000" spc="-65" dirty="0">
                <a:solidFill>
                  <a:srgbClr val="33465B"/>
                </a:solidFill>
                <a:latin typeface="Microsoft Sans Serif"/>
                <a:cs typeface="Microsoft Sans Serif"/>
              </a:rPr>
              <a:t>&gt;</a:t>
            </a:r>
            <a:r>
              <a:rPr sz="2000" spc="-150" dirty="0">
                <a:solidFill>
                  <a:srgbClr val="33465B"/>
                </a:solidFill>
                <a:latin typeface="Microsoft Sans Serif"/>
                <a:cs typeface="Microsoft Sans Serif"/>
              </a:rPr>
              <a:t>T</a:t>
            </a:r>
            <a:r>
              <a:rPr sz="2000" spc="-240" dirty="0">
                <a:solidFill>
                  <a:srgbClr val="33465B"/>
                </a:solidFill>
                <a:latin typeface="Microsoft Sans Serif"/>
                <a:cs typeface="Microsoft Sans Serif"/>
              </a:rPr>
              <a:t>D</a:t>
            </a:r>
            <a:r>
              <a:rPr sz="2000" spc="-175" dirty="0">
                <a:solidFill>
                  <a:srgbClr val="33465B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33465B"/>
                </a:solidFill>
                <a:latin typeface="Microsoft Sans Serif"/>
                <a:cs typeface="Microsoft Sans Serif"/>
              </a:rPr>
              <a:t>e</a:t>
            </a:r>
            <a:r>
              <a:rPr sz="2000" spc="-40" dirty="0">
                <a:solidFill>
                  <a:srgbClr val="33465B"/>
                </a:solidFill>
                <a:latin typeface="Microsoft Sans Serif"/>
                <a:cs typeface="Microsoft Sans Serif"/>
              </a:rPr>
              <a:t>l</a:t>
            </a:r>
            <a:r>
              <a:rPr sz="2000" spc="-95" dirty="0">
                <a:solidFill>
                  <a:srgbClr val="33465B"/>
                </a:solidFill>
                <a:latin typeface="Microsoft Sans Serif"/>
                <a:cs typeface="Microsoft Sans Serif"/>
              </a:rPr>
              <a:t>e</a:t>
            </a:r>
            <a:r>
              <a:rPr sz="2000" spc="-150" dirty="0">
                <a:solidFill>
                  <a:srgbClr val="33465B"/>
                </a:solidFill>
                <a:latin typeface="Microsoft Sans Serif"/>
                <a:cs typeface="Microsoft Sans Serif"/>
              </a:rPr>
              <a:t>m</a:t>
            </a:r>
            <a:r>
              <a:rPr sz="2000" spc="-95" dirty="0">
                <a:solidFill>
                  <a:srgbClr val="33465B"/>
                </a:solidFill>
                <a:latin typeface="Microsoft Sans Serif"/>
                <a:cs typeface="Microsoft Sans Serif"/>
              </a:rPr>
              <a:t>e</a:t>
            </a:r>
            <a:r>
              <a:rPr sz="2000" spc="-45" dirty="0">
                <a:solidFill>
                  <a:srgbClr val="33465B"/>
                </a:solidFill>
                <a:latin typeface="Microsoft Sans Serif"/>
                <a:cs typeface="Microsoft Sans Serif"/>
              </a:rPr>
              <a:t>n</a:t>
            </a:r>
            <a:r>
              <a:rPr sz="2000" spc="165" dirty="0">
                <a:solidFill>
                  <a:srgbClr val="33465B"/>
                </a:solidFill>
                <a:latin typeface="Microsoft Sans Serif"/>
                <a:cs typeface="Microsoft Sans Serif"/>
              </a:rPr>
              <a:t>t</a:t>
            </a:r>
            <a:r>
              <a:rPr sz="2000" spc="-55" dirty="0">
                <a:solidFill>
                  <a:srgbClr val="33465B"/>
                </a:solidFill>
                <a:latin typeface="Microsoft Sans Serif"/>
                <a:cs typeface="Microsoft Sans Serif"/>
              </a:rPr>
              <a:t>s</a:t>
            </a:r>
            <a:r>
              <a:rPr sz="2000" spc="-175" dirty="0">
                <a:solidFill>
                  <a:srgbClr val="33465B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33465B"/>
                </a:solidFill>
                <a:latin typeface="Microsoft Sans Serif"/>
                <a:cs typeface="Microsoft Sans Serif"/>
              </a:rPr>
              <a:t>d</a:t>
            </a:r>
            <a:r>
              <a:rPr sz="2000" spc="-65" dirty="0">
                <a:solidFill>
                  <a:srgbClr val="33465B"/>
                </a:solidFill>
                <a:latin typeface="Microsoft Sans Serif"/>
                <a:cs typeface="Microsoft Sans Serif"/>
              </a:rPr>
              <a:t>e</a:t>
            </a:r>
            <a:r>
              <a:rPr sz="2000" spc="625" dirty="0">
                <a:solidFill>
                  <a:srgbClr val="33465B"/>
                </a:solidFill>
                <a:latin typeface="Microsoft Sans Serif"/>
                <a:cs typeface="Microsoft Sans Serif"/>
              </a:rPr>
              <a:t>i</a:t>
            </a:r>
            <a:r>
              <a:rPr sz="2000" spc="-55" dirty="0">
                <a:solidFill>
                  <a:srgbClr val="33465B"/>
                </a:solidFill>
                <a:latin typeface="Microsoft Sans Serif"/>
                <a:cs typeface="Microsoft Sans Serif"/>
              </a:rPr>
              <a:t>n</a:t>
            </a:r>
            <a:r>
              <a:rPr sz="2000" spc="-65" dirty="0">
                <a:solidFill>
                  <a:srgbClr val="33465B"/>
                </a:solidFill>
                <a:latin typeface="Microsoft Sans Serif"/>
                <a:cs typeface="Microsoft Sans Serif"/>
              </a:rPr>
              <a:t>e</a:t>
            </a:r>
            <a:r>
              <a:rPr sz="2000" spc="-175" dirty="0">
                <a:solidFill>
                  <a:srgbClr val="33465B"/>
                </a:solidFill>
                <a:latin typeface="Microsoft Sans Serif"/>
                <a:cs typeface="Microsoft Sans Serif"/>
              </a:rPr>
              <a:t> </a:t>
            </a:r>
            <a:r>
              <a:rPr sz="2000" spc="165" dirty="0">
                <a:solidFill>
                  <a:srgbClr val="33465B"/>
                </a:solidFill>
                <a:latin typeface="Microsoft Sans Serif"/>
                <a:cs typeface="Microsoft Sans Serif"/>
              </a:rPr>
              <a:t>t</a:t>
            </a:r>
            <a:r>
              <a:rPr sz="2000" spc="-114" dirty="0">
                <a:solidFill>
                  <a:srgbClr val="33465B"/>
                </a:solidFill>
                <a:latin typeface="Microsoft Sans Serif"/>
                <a:cs typeface="Microsoft Sans Serif"/>
              </a:rPr>
              <a:t>a</a:t>
            </a:r>
            <a:r>
              <a:rPr sz="2000" spc="-50" dirty="0">
                <a:solidFill>
                  <a:srgbClr val="33465B"/>
                </a:solidFill>
                <a:latin typeface="Microsoft Sans Serif"/>
                <a:cs typeface="Microsoft Sans Serif"/>
              </a:rPr>
              <a:t>b</a:t>
            </a:r>
            <a:r>
              <a:rPr sz="2000" spc="-40" dirty="0">
                <a:solidFill>
                  <a:srgbClr val="33465B"/>
                </a:solidFill>
                <a:latin typeface="Microsoft Sans Serif"/>
                <a:cs typeface="Microsoft Sans Serif"/>
              </a:rPr>
              <a:t>l</a:t>
            </a:r>
            <a:r>
              <a:rPr sz="2000" spc="-65" dirty="0">
                <a:solidFill>
                  <a:srgbClr val="33465B"/>
                </a:solidFill>
                <a:latin typeface="Microsoft Sans Serif"/>
                <a:cs typeface="Microsoft Sans Serif"/>
              </a:rPr>
              <a:t>e</a:t>
            </a:r>
            <a:r>
              <a:rPr sz="2000" spc="-175" dirty="0">
                <a:solidFill>
                  <a:srgbClr val="33465B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33465B"/>
                </a:solidFill>
                <a:latin typeface="Microsoft Sans Serif"/>
                <a:cs typeface="Microsoft Sans Serif"/>
              </a:rPr>
              <a:t>c</a:t>
            </a:r>
            <a:r>
              <a:rPr sz="2000" spc="-65" dirty="0">
                <a:solidFill>
                  <a:srgbClr val="33465B"/>
                </a:solidFill>
                <a:latin typeface="Microsoft Sans Serif"/>
                <a:cs typeface="Microsoft Sans Serif"/>
              </a:rPr>
              <a:t>e</a:t>
            </a:r>
            <a:r>
              <a:rPr sz="2000" spc="-40" dirty="0">
                <a:solidFill>
                  <a:srgbClr val="33465B"/>
                </a:solidFill>
                <a:latin typeface="Microsoft Sans Serif"/>
                <a:cs typeface="Microsoft Sans Serif"/>
              </a:rPr>
              <a:t>ll</a:t>
            </a:r>
            <a:r>
              <a:rPr sz="2000" spc="-55" dirty="0">
                <a:solidFill>
                  <a:srgbClr val="33465B"/>
                </a:solidFill>
                <a:latin typeface="Microsoft Sans Serif"/>
                <a:cs typeface="Microsoft Sans Serif"/>
              </a:rPr>
              <a:t>s</a:t>
            </a:r>
            <a:r>
              <a:rPr sz="2000" spc="-65" dirty="0">
                <a:solidFill>
                  <a:srgbClr val="33465B"/>
                </a:solidFill>
                <a:latin typeface="Microsoft Sans Serif"/>
                <a:cs typeface="Microsoft Sans Serif"/>
              </a:rPr>
              <a:t>&lt;</a:t>
            </a:r>
            <a:r>
              <a:rPr sz="2000" spc="140" dirty="0">
                <a:solidFill>
                  <a:srgbClr val="33465B"/>
                </a:solidFill>
                <a:latin typeface="Microsoft Sans Serif"/>
                <a:cs typeface="Microsoft Sans Serif"/>
              </a:rPr>
              <a:t>/</a:t>
            </a:r>
            <a:r>
              <a:rPr sz="2000" spc="-45" dirty="0">
                <a:solidFill>
                  <a:srgbClr val="33465B"/>
                </a:solidFill>
                <a:latin typeface="Microsoft Sans Serif"/>
                <a:cs typeface="Microsoft Sans Serif"/>
              </a:rPr>
              <a:t>h</a:t>
            </a:r>
            <a:r>
              <a:rPr sz="2000" spc="-90" dirty="0">
                <a:solidFill>
                  <a:srgbClr val="33465B"/>
                </a:solidFill>
                <a:latin typeface="Microsoft Sans Serif"/>
                <a:cs typeface="Microsoft Sans Serif"/>
              </a:rPr>
              <a:t>2</a:t>
            </a:r>
            <a:r>
              <a:rPr sz="2000" spc="-65" dirty="0">
                <a:solidFill>
                  <a:srgbClr val="33465B"/>
                </a:solidFill>
                <a:latin typeface="Microsoft Sans Serif"/>
                <a:cs typeface="Microsoft Sans Serif"/>
              </a:rPr>
              <a:t>&gt;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1725" y="4758651"/>
            <a:ext cx="299402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30" dirty="0">
                <a:solidFill>
                  <a:srgbClr val="33465B"/>
                </a:solidFill>
                <a:latin typeface="Microsoft Sans Serif"/>
                <a:cs typeface="Microsoft Sans Serif"/>
              </a:rPr>
              <a:t>&lt;table</a:t>
            </a:r>
            <a:r>
              <a:rPr sz="2000" spc="-175" dirty="0">
                <a:solidFill>
                  <a:srgbClr val="33465B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33465B"/>
                </a:solidFill>
                <a:latin typeface="Microsoft Sans Serif"/>
                <a:cs typeface="Microsoft Sans Serif"/>
              </a:rPr>
              <a:t>style="width:100%"&gt;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1725" y="5253951"/>
            <a:ext cx="8260715" cy="3307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130"/>
              </a:spcBef>
            </a:pPr>
            <a:r>
              <a:rPr sz="2000" spc="-30" dirty="0">
                <a:solidFill>
                  <a:srgbClr val="33465B"/>
                </a:solidFill>
                <a:latin typeface="Microsoft Sans Serif"/>
                <a:cs typeface="Microsoft Sans Serif"/>
              </a:rPr>
              <a:t>&lt;tr&gt;&lt;td&gt;Emil&lt;/td&gt;</a:t>
            </a:r>
            <a:endParaRPr sz="2000">
              <a:latin typeface="Microsoft Sans Serif"/>
              <a:cs typeface="Microsoft Sans Serif"/>
            </a:endParaRPr>
          </a:p>
          <a:p>
            <a:pPr marL="195580">
              <a:lnSpc>
                <a:spcPct val="100000"/>
              </a:lnSpc>
              <a:spcBef>
                <a:spcPts val="1500"/>
              </a:spcBef>
            </a:pPr>
            <a:r>
              <a:rPr sz="2000" spc="-40" dirty="0">
                <a:solidFill>
                  <a:srgbClr val="33465B"/>
                </a:solidFill>
                <a:latin typeface="Microsoft Sans Serif"/>
                <a:cs typeface="Microsoft Sans Serif"/>
              </a:rPr>
              <a:t>&lt;td&gt;Tobias&lt;/td&gt;</a:t>
            </a:r>
            <a:endParaRPr sz="2000">
              <a:latin typeface="Microsoft Sans Serif"/>
              <a:cs typeface="Microsoft Sans Serif"/>
            </a:endParaRPr>
          </a:p>
          <a:p>
            <a:pPr marL="195580">
              <a:lnSpc>
                <a:spcPct val="100000"/>
              </a:lnSpc>
              <a:spcBef>
                <a:spcPts val="1500"/>
              </a:spcBef>
            </a:pPr>
            <a:r>
              <a:rPr sz="2000" spc="-10" dirty="0">
                <a:solidFill>
                  <a:srgbClr val="33465B"/>
                </a:solidFill>
                <a:latin typeface="Microsoft Sans Serif"/>
                <a:cs typeface="Microsoft Sans Serif"/>
              </a:rPr>
              <a:t>&lt;td&gt;Linus&lt;/td&gt;&lt;/tr&gt;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000" spc="-10" dirty="0">
                <a:solidFill>
                  <a:srgbClr val="33465B"/>
                </a:solidFill>
                <a:latin typeface="Microsoft Sans Serif"/>
                <a:cs typeface="Microsoft Sans Serif"/>
              </a:rPr>
              <a:t>&lt;/table&gt;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000" spc="-105" dirty="0">
                <a:solidFill>
                  <a:srgbClr val="33465B"/>
                </a:solidFill>
                <a:latin typeface="Microsoft Sans Serif"/>
                <a:cs typeface="Microsoft Sans Serif"/>
              </a:rPr>
              <a:t>&lt;p&gt;To</a:t>
            </a:r>
            <a:r>
              <a:rPr sz="2000" spc="-175" dirty="0">
                <a:solidFill>
                  <a:srgbClr val="33465B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33465B"/>
                </a:solidFill>
                <a:latin typeface="Microsoft Sans Serif"/>
                <a:cs typeface="Microsoft Sans Serif"/>
              </a:rPr>
              <a:t>undestand</a:t>
            </a:r>
            <a:r>
              <a:rPr sz="2000" spc="-170" dirty="0">
                <a:solidFill>
                  <a:srgbClr val="33465B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3465B"/>
                </a:solidFill>
                <a:latin typeface="Microsoft Sans Serif"/>
                <a:cs typeface="Microsoft Sans Serif"/>
              </a:rPr>
              <a:t>the</a:t>
            </a:r>
            <a:r>
              <a:rPr sz="2000" spc="-170" dirty="0">
                <a:solidFill>
                  <a:srgbClr val="33465B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33465B"/>
                </a:solidFill>
                <a:latin typeface="Microsoft Sans Serif"/>
                <a:cs typeface="Microsoft Sans Serif"/>
              </a:rPr>
              <a:t>example</a:t>
            </a:r>
            <a:r>
              <a:rPr sz="2000" spc="-170" dirty="0">
                <a:solidFill>
                  <a:srgbClr val="33465B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33465B"/>
                </a:solidFill>
                <a:latin typeface="Microsoft Sans Serif"/>
                <a:cs typeface="Microsoft Sans Serif"/>
              </a:rPr>
              <a:t>better,</a:t>
            </a:r>
            <a:r>
              <a:rPr sz="2000" spc="-170" dirty="0">
                <a:solidFill>
                  <a:srgbClr val="33465B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33465B"/>
                </a:solidFill>
                <a:latin typeface="Microsoft Sans Serif"/>
                <a:cs typeface="Microsoft Sans Serif"/>
              </a:rPr>
              <a:t>we</a:t>
            </a:r>
            <a:r>
              <a:rPr sz="2000" spc="-170" dirty="0">
                <a:solidFill>
                  <a:srgbClr val="33465B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33465B"/>
                </a:solidFill>
                <a:latin typeface="Microsoft Sans Serif"/>
                <a:cs typeface="Microsoft Sans Serif"/>
              </a:rPr>
              <a:t>have</a:t>
            </a:r>
            <a:r>
              <a:rPr sz="2000" spc="-170" dirty="0">
                <a:solidFill>
                  <a:srgbClr val="33465B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33465B"/>
                </a:solidFill>
                <a:latin typeface="Microsoft Sans Serif"/>
                <a:cs typeface="Microsoft Sans Serif"/>
              </a:rPr>
              <a:t>added</a:t>
            </a:r>
            <a:r>
              <a:rPr sz="2000" spc="-170" dirty="0">
                <a:solidFill>
                  <a:srgbClr val="33465B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33465B"/>
                </a:solidFill>
                <a:latin typeface="Microsoft Sans Serif"/>
                <a:cs typeface="Microsoft Sans Serif"/>
              </a:rPr>
              <a:t>borders</a:t>
            </a:r>
            <a:r>
              <a:rPr sz="2000" spc="-175" dirty="0">
                <a:solidFill>
                  <a:srgbClr val="33465B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33465B"/>
                </a:solidFill>
                <a:latin typeface="Microsoft Sans Serif"/>
                <a:cs typeface="Microsoft Sans Serif"/>
              </a:rPr>
              <a:t>to</a:t>
            </a:r>
            <a:r>
              <a:rPr sz="2000" spc="-170" dirty="0">
                <a:solidFill>
                  <a:srgbClr val="33465B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3465B"/>
                </a:solidFill>
                <a:latin typeface="Microsoft Sans Serif"/>
                <a:cs typeface="Microsoft Sans Serif"/>
              </a:rPr>
              <a:t>the</a:t>
            </a:r>
            <a:r>
              <a:rPr sz="2000" spc="-170" dirty="0">
                <a:solidFill>
                  <a:srgbClr val="33465B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33465B"/>
                </a:solidFill>
                <a:latin typeface="Microsoft Sans Serif"/>
                <a:cs typeface="Microsoft Sans Serif"/>
              </a:rPr>
              <a:t>table.&lt;/p&gt;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000" spc="-25" dirty="0">
                <a:solidFill>
                  <a:srgbClr val="33465B"/>
                </a:solidFill>
                <a:latin typeface="Microsoft Sans Serif"/>
                <a:cs typeface="Microsoft Sans Serif"/>
              </a:rPr>
              <a:t>&lt;/body&gt;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000" spc="-5" dirty="0">
                <a:solidFill>
                  <a:srgbClr val="33465B"/>
                </a:solidFill>
                <a:latin typeface="Microsoft Sans Serif"/>
                <a:cs typeface="Microsoft Sans Serif"/>
              </a:rPr>
              <a:t>&lt;/html&gt;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94776" y="914400"/>
            <a:ext cx="3346703" cy="267919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9334515" y="2962287"/>
            <a:ext cx="2609850" cy="819150"/>
          </a:xfrm>
          <a:prstGeom prst="rect">
            <a:avLst/>
          </a:prstGeom>
          <a:solidFill>
            <a:srgbClr val="FFFFFF"/>
          </a:solidFill>
          <a:ln w="19050">
            <a:solidFill>
              <a:srgbClr val="001837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825"/>
              </a:spcBef>
            </a:pPr>
            <a:r>
              <a:rPr sz="2100" spc="-105" dirty="0">
                <a:solidFill>
                  <a:srgbClr val="001837"/>
                </a:solidFill>
                <a:latin typeface="Arial"/>
                <a:cs typeface="Arial"/>
              </a:rPr>
              <a:t>Emil</a:t>
            </a:r>
            <a:endParaRPr sz="2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944365" y="2962287"/>
            <a:ext cx="2619375" cy="819150"/>
          </a:xfrm>
          <a:prstGeom prst="rect">
            <a:avLst/>
          </a:prstGeom>
          <a:solidFill>
            <a:srgbClr val="FFFFFF"/>
          </a:solidFill>
          <a:ln w="19050">
            <a:solidFill>
              <a:srgbClr val="001837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825"/>
              </a:spcBef>
            </a:pPr>
            <a:r>
              <a:rPr sz="2100" spc="-75" dirty="0">
                <a:solidFill>
                  <a:srgbClr val="001837"/>
                </a:solidFill>
                <a:latin typeface="Arial"/>
                <a:cs typeface="Arial"/>
              </a:rPr>
              <a:t>Tobias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563740" y="2962287"/>
            <a:ext cx="2609850" cy="819150"/>
          </a:xfrm>
          <a:prstGeom prst="rect">
            <a:avLst/>
          </a:prstGeom>
          <a:solidFill>
            <a:srgbClr val="FFFFFF"/>
          </a:solidFill>
          <a:ln w="19050">
            <a:solidFill>
              <a:srgbClr val="001837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825"/>
              </a:spcBef>
            </a:pPr>
            <a:r>
              <a:rPr sz="2100" spc="-50" dirty="0">
                <a:solidFill>
                  <a:srgbClr val="001837"/>
                </a:solidFill>
                <a:latin typeface="Arial"/>
                <a:cs typeface="Arial"/>
              </a:rPr>
              <a:t>Linus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312290" y="2274074"/>
            <a:ext cx="538416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220" dirty="0">
                <a:solidFill>
                  <a:srgbClr val="001837"/>
                </a:solidFill>
              </a:rPr>
              <a:t>T</a:t>
            </a:r>
            <a:r>
              <a:rPr sz="3300" spc="-345" dirty="0">
                <a:solidFill>
                  <a:srgbClr val="001837"/>
                </a:solidFill>
              </a:rPr>
              <a:t>D</a:t>
            </a:r>
            <a:r>
              <a:rPr sz="3300" spc="-320" dirty="0">
                <a:solidFill>
                  <a:srgbClr val="001837"/>
                </a:solidFill>
              </a:rPr>
              <a:t> </a:t>
            </a:r>
            <a:r>
              <a:rPr sz="3300" spc="-65" dirty="0">
                <a:solidFill>
                  <a:srgbClr val="001837"/>
                </a:solidFill>
              </a:rPr>
              <a:t>e</a:t>
            </a:r>
            <a:r>
              <a:rPr sz="3300" spc="10" dirty="0">
                <a:solidFill>
                  <a:srgbClr val="001837"/>
                </a:solidFill>
              </a:rPr>
              <a:t>l</a:t>
            </a:r>
            <a:r>
              <a:rPr sz="3300" spc="-110" dirty="0">
                <a:solidFill>
                  <a:srgbClr val="001837"/>
                </a:solidFill>
              </a:rPr>
              <a:t>e</a:t>
            </a:r>
            <a:r>
              <a:rPr sz="3300" spc="-170" dirty="0">
                <a:solidFill>
                  <a:srgbClr val="001837"/>
                </a:solidFill>
              </a:rPr>
              <a:t>m</a:t>
            </a:r>
            <a:r>
              <a:rPr sz="3300" spc="-110" dirty="0">
                <a:solidFill>
                  <a:srgbClr val="001837"/>
                </a:solidFill>
              </a:rPr>
              <a:t>e</a:t>
            </a:r>
            <a:r>
              <a:rPr sz="3300" spc="-25" dirty="0">
                <a:solidFill>
                  <a:srgbClr val="001837"/>
                </a:solidFill>
              </a:rPr>
              <a:t>n</a:t>
            </a:r>
            <a:r>
              <a:rPr sz="3300" spc="315" dirty="0">
                <a:solidFill>
                  <a:srgbClr val="001837"/>
                </a:solidFill>
              </a:rPr>
              <a:t>t</a:t>
            </a:r>
            <a:r>
              <a:rPr sz="3300" spc="-60" dirty="0">
                <a:solidFill>
                  <a:srgbClr val="001837"/>
                </a:solidFill>
              </a:rPr>
              <a:t>s</a:t>
            </a:r>
            <a:r>
              <a:rPr sz="3300" spc="-320" dirty="0">
                <a:solidFill>
                  <a:srgbClr val="001837"/>
                </a:solidFill>
              </a:rPr>
              <a:t> </a:t>
            </a:r>
            <a:r>
              <a:rPr sz="3300" spc="-35" dirty="0">
                <a:solidFill>
                  <a:srgbClr val="001837"/>
                </a:solidFill>
              </a:rPr>
              <a:t>d</a:t>
            </a:r>
            <a:r>
              <a:rPr sz="3300" spc="-65" dirty="0">
                <a:solidFill>
                  <a:srgbClr val="001837"/>
                </a:solidFill>
              </a:rPr>
              <a:t>e</a:t>
            </a:r>
            <a:r>
              <a:rPr sz="3300" spc="110" dirty="0">
                <a:solidFill>
                  <a:srgbClr val="001837"/>
                </a:solidFill>
              </a:rPr>
              <a:t>fi</a:t>
            </a:r>
            <a:r>
              <a:rPr sz="3300" spc="-40" dirty="0">
                <a:solidFill>
                  <a:srgbClr val="001837"/>
                </a:solidFill>
              </a:rPr>
              <a:t>n</a:t>
            </a:r>
            <a:r>
              <a:rPr sz="3300" spc="-65" dirty="0">
                <a:solidFill>
                  <a:srgbClr val="001837"/>
                </a:solidFill>
              </a:rPr>
              <a:t>e</a:t>
            </a:r>
            <a:r>
              <a:rPr sz="3300" spc="-320" dirty="0">
                <a:solidFill>
                  <a:srgbClr val="001837"/>
                </a:solidFill>
              </a:rPr>
              <a:t> </a:t>
            </a:r>
            <a:r>
              <a:rPr sz="3300" spc="315" dirty="0">
                <a:solidFill>
                  <a:srgbClr val="001837"/>
                </a:solidFill>
              </a:rPr>
              <a:t>t</a:t>
            </a:r>
            <a:r>
              <a:rPr sz="3300" spc="-150" dirty="0">
                <a:solidFill>
                  <a:srgbClr val="001837"/>
                </a:solidFill>
              </a:rPr>
              <a:t>a</a:t>
            </a:r>
            <a:r>
              <a:rPr sz="3300" spc="-40" dirty="0">
                <a:solidFill>
                  <a:srgbClr val="001837"/>
                </a:solidFill>
              </a:rPr>
              <a:t>b</a:t>
            </a:r>
            <a:r>
              <a:rPr sz="3300" spc="10" dirty="0">
                <a:solidFill>
                  <a:srgbClr val="001837"/>
                </a:solidFill>
              </a:rPr>
              <a:t>l</a:t>
            </a:r>
            <a:r>
              <a:rPr sz="3300" spc="-65" dirty="0">
                <a:solidFill>
                  <a:srgbClr val="001837"/>
                </a:solidFill>
              </a:rPr>
              <a:t>e</a:t>
            </a:r>
            <a:r>
              <a:rPr sz="3300" spc="-320" dirty="0">
                <a:solidFill>
                  <a:srgbClr val="001837"/>
                </a:solidFill>
              </a:rPr>
              <a:t> </a:t>
            </a:r>
            <a:r>
              <a:rPr sz="3300" spc="-15" dirty="0">
                <a:solidFill>
                  <a:srgbClr val="001837"/>
                </a:solidFill>
              </a:rPr>
              <a:t>c</a:t>
            </a:r>
            <a:r>
              <a:rPr sz="3300" spc="-65" dirty="0">
                <a:solidFill>
                  <a:srgbClr val="001837"/>
                </a:solidFill>
              </a:rPr>
              <a:t>e</a:t>
            </a:r>
            <a:r>
              <a:rPr sz="3300" spc="10" dirty="0">
                <a:solidFill>
                  <a:srgbClr val="001837"/>
                </a:solidFill>
              </a:rPr>
              <a:t>ll</a:t>
            </a:r>
            <a:r>
              <a:rPr sz="3300" spc="-60" dirty="0">
                <a:solidFill>
                  <a:srgbClr val="001837"/>
                </a:solidFill>
              </a:rPr>
              <a:t>s</a:t>
            </a:r>
            <a:endParaRPr sz="3300"/>
          </a:p>
        </p:txBody>
      </p:sp>
      <p:sp>
        <p:nvSpPr>
          <p:cNvPr id="20" name="object 20"/>
          <p:cNvSpPr txBox="1"/>
          <p:nvPr/>
        </p:nvSpPr>
        <p:spPr>
          <a:xfrm>
            <a:off x="9521840" y="4128094"/>
            <a:ext cx="5104130" cy="9893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73660" marR="5080" indent="-60960">
              <a:lnSpc>
                <a:spcPct val="112100"/>
              </a:lnSpc>
              <a:spcBef>
                <a:spcPts val="45"/>
              </a:spcBef>
            </a:pPr>
            <a:r>
              <a:rPr sz="2750" spc="-445" dirty="0">
                <a:latin typeface="Arial"/>
                <a:cs typeface="Arial"/>
              </a:rPr>
              <a:t>T</a:t>
            </a:r>
            <a:r>
              <a:rPr sz="2750" spc="-110" dirty="0">
                <a:latin typeface="Arial"/>
                <a:cs typeface="Arial"/>
              </a:rPr>
              <a:t>o</a:t>
            </a:r>
            <a:r>
              <a:rPr sz="2750" spc="-285" dirty="0">
                <a:latin typeface="Arial"/>
                <a:cs typeface="Arial"/>
              </a:rPr>
              <a:t> </a:t>
            </a:r>
            <a:r>
              <a:rPr sz="2750" spc="-105" dirty="0">
                <a:latin typeface="Arial"/>
                <a:cs typeface="Arial"/>
              </a:rPr>
              <a:t>u</a:t>
            </a:r>
            <a:r>
              <a:rPr sz="2750" spc="-114" dirty="0">
                <a:latin typeface="Arial"/>
                <a:cs typeface="Arial"/>
              </a:rPr>
              <a:t>n</a:t>
            </a:r>
            <a:r>
              <a:rPr sz="2750" spc="-110" dirty="0">
                <a:latin typeface="Arial"/>
                <a:cs typeface="Arial"/>
              </a:rPr>
              <a:t>d</a:t>
            </a:r>
            <a:r>
              <a:rPr sz="2750" spc="-130" dirty="0">
                <a:latin typeface="Arial"/>
                <a:cs typeface="Arial"/>
              </a:rPr>
              <a:t>e</a:t>
            </a:r>
            <a:r>
              <a:rPr sz="2750" spc="-105" dirty="0">
                <a:latin typeface="Arial"/>
                <a:cs typeface="Arial"/>
              </a:rPr>
              <a:t>r</a:t>
            </a:r>
            <a:r>
              <a:rPr sz="2750" spc="-114" dirty="0">
                <a:latin typeface="Arial"/>
                <a:cs typeface="Arial"/>
              </a:rPr>
              <a:t>s</a:t>
            </a:r>
            <a:r>
              <a:rPr sz="2750" spc="195" dirty="0">
                <a:latin typeface="Arial"/>
                <a:cs typeface="Arial"/>
              </a:rPr>
              <a:t>t</a:t>
            </a:r>
            <a:r>
              <a:rPr sz="2750" spc="-200" dirty="0">
                <a:latin typeface="Arial"/>
                <a:cs typeface="Arial"/>
              </a:rPr>
              <a:t>a</a:t>
            </a:r>
            <a:r>
              <a:rPr sz="2750" spc="-114" dirty="0">
                <a:latin typeface="Arial"/>
                <a:cs typeface="Arial"/>
              </a:rPr>
              <a:t>n</a:t>
            </a:r>
            <a:r>
              <a:rPr sz="2750" spc="-110" dirty="0">
                <a:latin typeface="Arial"/>
                <a:cs typeface="Arial"/>
              </a:rPr>
              <a:t>d</a:t>
            </a:r>
            <a:r>
              <a:rPr sz="2750" spc="-285" dirty="0">
                <a:latin typeface="Arial"/>
                <a:cs typeface="Arial"/>
              </a:rPr>
              <a:t> </a:t>
            </a:r>
            <a:r>
              <a:rPr sz="2750" spc="195" dirty="0">
                <a:latin typeface="Arial"/>
                <a:cs typeface="Arial"/>
              </a:rPr>
              <a:t>t</a:t>
            </a:r>
            <a:r>
              <a:rPr sz="2750" spc="-105" dirty="0">
                <a:latin typeface="Arial"/>
                <a:cs typeface="Arial"/>
              </a:rPr>
              <a:t>h</a:t>
            </a:r>
            <a:r>
              <a:rPr sz="2750" spc="-130" dirty="0">
                <a:latin typeface="Arial"/>
                <a:cs typeface="Arial"/>
              </a:rPr>
              <a:t>e</a:t>
            </a:r>
            <a:r>
              <a:rPr sz="2750" spc="-285" dirty="0">
                <a:latin typeface="Arial"/>
                <a:cs typeface="Arial"/>
              </a:rPr>
              <a:t> </a:t>
            </a:r>
            <a:r>
              <a:rPr sz="2750" spc="-180" dirty="0">
                <a:latin typeface="Arial"/>
                <a:cs typeface="Arial"/>
              </a:rPr>
              <a:t>e</a:t>
            </a:r>
            <a:r>
              <a:rPr sz="2750" spc="-165" dirty="0">
                <a:latin typeface="Arial"/>
                <a:cs typeface="Arial"/>
              </a:rPr>
              <a:t>x</a:t>
            </a:r>
            <a:r>
              <a:rPr sz="2750" spc="-200" dirty="0">
                <a:latin typeface="Arial"/>
                <a:cs typeface="Arial"/>
              </a:rPr>
              <a:t>a</a:t>
            </a:r>
            <a:r>
              <a:rPr sz="2750" spc="-260" dirty="0">
                <a:latin typeface="Arial"/>
                <a:cs typeface="Arial"/>
              </a:rPr>
              <a:t>m</a:t>
            </a:r>
            <a:r>
              <a:rPr sz="2750" spc="-110" dirty="0">
                <a:latin typeface="Arial"/>
                <a:cs typeface="Arial"/>
              </a:rPr>
              <a:t>p</a:t>
            </a:r>
            <a:r>
              <a:rPr sz="2750" spc="-90" dirty="0">
                <a:latin typeface="Arial"/>
                <a:cs typeface="Arial"/>
              </a:rPr>
              <a:t>le</a:t>
            </a:r>
            <a:r>
              <a:rPr sz="2750" spc="-285" dirty="0">
                <a:latin typeface="Arial"/>
                <a:cs typeface="Arial"/>
              </a:rPr>
              <a:t> </a:t>
            </a:r>
            <a:r>
              <a:rPr sz="2750" spc="-110" dirty="0">
                <a:latin typeface="Arial"/>
                <a:cs typeface="Arial"/>
              </a:rPr>
              <a:t>b</a:t>
            </a:r>
            <a:r>
              <a:rPr sz="2750" spc="-130" dirty="0">
                <a:latin typeface="Arial"/>
                <a:cs typeface="Arial"/>
              </a:rPr>
              <a:t>e</a:t>
            </a:r>
            <a:r>
              <a:rPr sz="2750" spc="125" dirty="0">
                <a:latin typeface="Arial"/>
                <a:cs typeface="Arial"/>
              </a:rPr>
              <a:t>tt</a:t>
            </a:r>
            <a:r>
              <a:rPr sz="2750" spc="-130" dirty="0">
                <a:latin typeface="Arial"/>
                <a:cs typeface="Arial"/>
              </a:rPr>
              <a:t>e</a:t>
            </a:r>
            <a:r>
              <a:rPr sz="2750" spc="-250" dirty="0">
                <a:latin typeface="Arial"/>
                <a:cs typeface="Arial"/>
              </a:rPr>
              <a:t>r</a:t>
            </a:r>
            <a:r>
              <a:rPr sz="2750" spc="-130" dirty="0">
                <a:latin typeface="Arial"/>
                <a:cs typeface="Arial"/>
              </a:rPr>
              <a:t>,  </a:t>
            </a:r>
            <a:r>
              <a:rPr sz="2750" spc="-195" dirty="0">
                <a:latin typeface="Arial"/>
                <a:cs typeface="Arial"/>
              </a:rPr>
              <a:t>w</a:t>
            </a:r>
            <a:r>
              <a:rPr sz="2750" spc="-130" dirty="0">
                <a:latin typeface="Arial"/>
                <a:cs typeface="Arial"/>
              </a:rPr>
              <a:t>e</a:t>
            </a:r>
            <a:r>
              <a:rPr sz="2750" spc="-285" dirty="0">
                <a:latin typeface="Arial"/>
                <a:cs typeface="Arial"/>
              </a:rPr>
              <a:t> </a:t>
            </a:r>
            <a:r>
              <a:rPr sz="2750" spc="-105" dirty="0">
                <a:latin typeface="Arial"/>
                <a:cs typeface="Arial"/>
              </a:rPr>
              <a:t>h</a:t>
            </a:r>
            <a:r>
              <a:rPr sz="2750" spc="-250" dirty="0">
                <a:latin typeface="Arial"/>
                <a:cs typeface="Arial"/>
              </a:rPr>
              <a:t>a</a:t>
            </a:r>
            <a:r>
              <a:rPr sz="2750" spc="-210" dirty="0">
                <a:latin typeface="Arial"/>
                <a:cs typeface="Arial"/>
              </a:rPr>
              <a:t>v</a:t>
            </a:r>
            <a:r>
              <a:rPr sz="2750" spc="-130" dirty="0">
                <a:latin typeface="Arial"/>
                <a:cs typeface="Arial"/>
              </a:rPr>
              <a:t>e</a:t>
            </a:r>
            <a:r>
              <a:rPr sz="2750" spc="-285" dirty="0">
                <a:latin typeface="Arial"/>
                <a:cs typeface="Arial"/>
              </a:rPr>
              <a:t> </a:t>
            </a:r>
            <a:r>
              <a:rPr sz="2750" spc="-200" dirty="0">
                <a:latin typeface="Arial"/>
                <a:cs typeface="Arial"/>
              </a:rPr>
              <a:t>a</a:t>
            </a:r>
            <a:r>
              <a:rPr sz="2750" spc="-110" dirty="0">
                <a:latin typeface="Arial"/>
                <a:cs typeface="Arial"/>
              </a:rPr>
              <a:t>dd</a:t>
            </a:r>
            <a:r>
              <a:rPr sz="2750" spc="-130" dirty="0">
                <a:latin typeface="Arial"/>
                <a:cs typeface="Arial"/>
              </a:rPr>
              <a:t>e</a:t>
            </a:r>
            <a:r>
              <a:rPr sz="2750" spc="-110" dirty="0">
                <a:latin typeface="Arial"/>
                <a:cs typeface="Arial"/>
              </a:rPr>
              <a:t>d</a:t>
            </a:r>
            <a:r>
              <a:rPr sz="2750" spc="-285" dirty="0">
                <a:latin typeface="Arial"/>
                <a:cs typeface="Arial"/>
              </a:rPr>
              <a:t> </a:t>
            </a:r>
            <a:r>
              <a:rPr sz="2750" spc="-110" dirty="0">
                <a:latin typeface="Arial"/>
                <a:cs typeface="Arial"/>
              </a:rPr>
              <a:t>bo</a:t>
            </a:r>
            <a:r>
              <a:rPr sz="2750" spc="-80" dirty="0">
                <a:latin typeface="Arial"/>
                <a:cs typeface="Arial"/>
              </a:rPr>
              <a:t>r</a:t>
            </a:r>
            <a:r>
              <a:rPr sz="2750" spc="-110" dirty="0">
                <a:latin typeface="Arial"/>
                <a:cs typeface="Arial"/>
              </a:rPr>
              <a:t>d</a:t>
            </a:r>
            <a:r>
              <a:rPr sz="2750" spc="-130" dirty="0">
                <a:latin typeface="Arial"/>
                <a:cs typeface="Arial"/>
              </a:rPr>
              <a:t>e</a:t>
            </a:r>
            <a:r>
              <a:rPr sz="2750" spc="-105" dirty="0">
                <a:latin typeface="Arial"/>
                <a:cs typeface="Arial"/>
              </a:rPr>
              <a:t>r</a:t>
            </a:r>
            <a:r>
              <a:rPr sz="2750" spc="-114" dirty="0">
                <a:latin typeface="Arial"/>
                <a:cs typeface="Arial"/>
              </a:rPr>
              <a:t>s</a:t>
            </a:r>
            <a:r>
              <a:rPr sz="2750" spc="-285" dirty="0">
                <a:latin typeface="Arial"/>
                <a:cs typeface="Arial"/>
              </a:rPr>
              <a:t> </a:t>
            </a:r>
            <a:r>
              <a:rPr sz="2750" spc="145" dirty="0">
                <a:latin typeface="Arial"/>
                <a:cs typeface="Arial"/>
              </a:rPr>
              <a:t>t</a:t>
            </a:r>
            <a:r>
              <a:rPr sz="2750" spc="-110" dirty="0">
                <a:latin typeface="Arial"/>
                <a:cs typeface="Arial"/>
              </a:rPr>
              <a:t>o</a:t>
            </a:r>
            <a:r>
              <a:rPr sz="2750" spc="-285" dirty="0">
                <a:latin typeface="Arial"/>
                <a:cs typeface="Arial"/>
              </a:rPr>
              <a:t> </a:t>
            </a:r>
            <a:r>
              <a:rPr sz="2750" spc="195" dirty="0">
                <a:latin typeface="Arial"/>
                <a:cs typeface="Arial"/>
              </a:rPr>
              <a:t>t</a:t>
            </a:r>
            <a:r>
              <a:rPr sz="2750" spc="-105" dirty="0">
                <a:latin typeface="Arial"/>
                <a:cs typeface="Arial"/>
              </a:rPr>
              <a:t>h</a:t>
            </a:r>
            <a:r>
              <a:rPr sz="2750" spc="-130" dirty="0">
                <a:latin typeface="Arial"/>
                <a:cs typeface="Arial"/>
              </a:rPr>
              <a:t>e</a:t>
            </a:r>
            <a:r>
              <a:rPr sz="2750" spc="-285" dirty="0">
                <a:latin typeface="Arial"/>
                <a:cs typeface="Arial"/>
              </a:rPr>
              <a:t> </a:t>
            </a:r>
            <a:r>
              <a:rPr sz="2750" spc="195" dirty="0">
                <a:latin typeface="Arial"/>
                <a:cs typeface="Arial"/>
              </a:rPr>
              <a:t>t</a:t>
            </a:r>
            <a:r>
              <a:rPr sz="2750" spc="-200" dirty="0">
                <a:latin typeface="Arial"/>
                <a:cs typeface="Arial"/>
              </a:rPr>
              <a:t>a</a:t>
            </a:r>
            <a:r>
              <a:rPr sz="2750" spc="-110" dirty="0">
                <a:latin typeface="Arial"/>
                <a:cs typeface="Arial"/>
              </a:rPr>
              <a:t>b</a:t>
            </a:r>
            <a:r>
              <a:rPr sz="2750" spc="-55" dirty="0">
                <a:latin typeface="Arial"/>
                <a:cs typeface="Arial"/>
              </a:rPr>
              <a:t>l</a:t>
            </a:r>
            <a:r>
              <a:rPr sz="2750" spc="-135" dirty="0">
                <a:latin typeface="Arial"/>
                <a:cs typeface="Arial"/>
              </a:rPr>
              <a:t>e</a:t>
            </a:r>
            <a:r>
              <a:rPr sz="2950" spc="-60" dirty="0">
                <a:latin typeface="Arial"/>
                <a:cs typeface="Arial"/>
              </a:rPr>
              <a:t>.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771900" y="4181490"/>
            <a:ext cx="11610975" cy="962025"/>
          </a:xfrm>
          <a:custGeom>
            <a:avLst/>
            <a:gdLst/>
            <a:ahLst/>
            <a:cxnLst/>
            <a:rect l="l" t="t" r="r" b="b"/>
            <a:pathLst>
              <a:path w="11610975" h="962025">
                <a:moveTo>
                  <a:pt x="11129962" y="962025"/>
                </a:moveTo>
                <a:lnTo>
                  <a:pt x="481012" y="962025"/>
                </a:lnTo>
                <a:lnTo>
                  <a:pt x="469204" y="961880"/>
                </a:lnTo>
                <a:lnTo>
                  <a:pt x="422127" y="958408"/>
                </a:lnTo>
                <a:lnTo>
                  <a:pt x="375618" y="950338"/>
                </a:lnTo>
                <a:lnTo>
                  <a:pt x="330124" y="937746"/>
                </a:lnTo>
                <a:lnTo>
                  <a:pt x="286082" y="920757"/>
                </a:lnTo>
                <a:lnTo>
                  <a:pt x="243919" y="899533"/>
                </a:lnTo>
                <a:lnTo>
                  <a:pt x="204038" y="874278"/>
                </a:lnTo>
                <a:lnTo>
                  <a:pt x="166825" y="845237"/>
                </a:lnTo>
                <a:lnTo>
                  <a:pt x="132637" y="812687"/>
                </a:lnTo>
                <a:lnTo>
                  <a:pt x="101805" y="776943"/>
                </a:lnTo>
                <a:lnTo>
                  <a:pt x="74625" y="738350"/>
                </a:lnTo>
                <a:lnTo>
                  <a:pt x="51358" y="697277"/>
                </a:lnTo>
                <a:lnTo>
                  <a:pt x="32229" y="654123"/>
                </a:lnTo>
                <a:lnTo>
                  <a:pt x="17423" y="609301"/>
                </a:lnTo>
                <a:lnTo>
                  <a:pt x="7080" y="563243"/>
                </a:lnTo>
                <a:lnTo>
                  <a:pt x="1302" y="516394"/>
                </a:lnTo>
                <a:lnTo>
                  <a:pt x="0" y="481012"/>
                </a:lnTo>
                <a:lnTo>
                  <a:pt x="144" y="469204"/>
                </a:lnTo>
                <a:lnTo>
                  <a:pt x="3617" y="422127"/>
                </a:lnTo>
                <a:lnTo>
                  <a:pt x="11688" y="375618"/>
                </a:lnTo>
                <a:lnTo>
                  <a:pt x="24278" y="330124"/>
                </a:lnTo>
                <a:lnTo>
                  <a:pt x="41267" y="286082"/>
                </a:lnTo>
                <a:lnTo>
                  <a:pt x="62491" y="243919"/>
                </a:lnTo>
                <a:lnTo>
                  <a:pt x="87745" y="204038"/>
                </a:lnTo>
                <a:lnTo>
                  <a:pt x="116787" y="166825"/>
                </a:lnTo>
                <a:lnTo>
                  <a:pt x="149337" y="132637"/>
                </a:lnTo>
                <a:lnTo>
                  <a:pt x="185080" y="101805"/>
                </a:lnTo>
                <a:lnTo>
                  <a:pt x="223674" y="74625"/>
                </a:lnTo>
                <a:lnTo>
                  <a:pt x="264746" y="51358"/>
                </a:lnTo>
                <a:lnTo>
                  <a:pt x="307901" y="32229"/>
                </a:lnTo>
                <a:lnTo>
                  <a:pt x="352723" y="17423"/>
                </a:lnTo>
                <a:lnTo>
                  <a:pt x="398781" y="7080"/>
                </a:lnTo>
                <a:lnTo>
                  <a:pt x="445630" y="1302"/>
                </a:lnTo>
                <a:lnTo>
                  <a:pt x="481012" y="0"/>
                </a:lnTo>
                <a:lnTo>
                  <a:pt x="11129962" y="0"/>
                </a:lnTo>
                <a:lnTo>
                  <a:pt x="11177111" y="2316"/>
                </a:lnTo>
                <a:lnTo>
                  <a:pt x="11223783" y="9242"/>
                </a:lnTo>
                <a:lnTo>
                  <a:pt x="11269599" y="20712"/>
                </a:lnTo>
                <a:lnTo>
                  <a:pt x="11314080" y="36614"/>
                </a:lnTo>
                <a:lnTo>
                  <a:pt x="11356752" y="56797"/>
                </a:lnTo>
                <a:lnTo>
                  <a:pt x="11397234" y="81065"/>
                </a:lnTo>
                <a:lnTo>
                  <a:pt x="11435143" y="109185"/>
                </a:lnTo>
                <a:lnTo>
                  <a:pt x="11470100" y="140885"/>
                </a:lnTo>
                <a:lnTo>
                  <a:pt x="11501818" y="175861"/>
                </a:lnTo>
                <a:lnTo>
                  <a:pt x="11529917" y="213776"/>
                </a:lnTo>
                <a:lnTo>
                  <a:pt x="11554206" y="254265"/>
                </a:lnTo>
                <a:lnTo>
                  <a:pt x="11574399" y="296937"/>
                </a:lnTo>
                <a:lnTo>
                  <a:pt x="11590305" y="341381"/>
                </a:lnTo>
                <a:lnTo>
                  <a:pt x="11601735" y="387171"/>
                </a:lnTo>
                <a:lnTo>
                  <a:pt x="11608689" y="433864"/>
                </a:lnTo>
                <a:lnTo>
                  <a:pt x="11610975" y="481012"/>
                </a:lnTo>
                <a:lnTo>
                  <a:pt x="11610832" y="492820"/>
                </a:lnTo>
                <a:lnTo>
                  <a:pt x="11607348" y="539897"/>
                </a:lnTo>
                <a:lnTo>
                  <a:pt x="11599306" y="586406"/>
                </a:lnTo>
                <a:lnTo>
                  <a:pt x="11586735" y="631900"/>
                </a:lnTo>
                <a:lnTo>
                  <a:pt x="11569716" y="675941"/>
                </a:lnTo>
                <a:lnTo>
                  <a:pt x="11548508" y="718105"/>
                </a:lnTo>
                <a:lnTo>
                  <a:pt x="11523236" y="757986"/>
                </a:lnTo>
                <a:lnTo>
                  <a:pt x="11494210" y="795199"/>
                </a:lnTo>
                <a:lnTo>
                  <a:pt x="11461651" y="829387"/>
                </a:lnTo>
                <a:lnTo>
                  <a:pt x="11425911" y="860219"/>
                </a:lnTo>
                <a:lnTo>
                  <a:pt x="11387305" y="887399"/>
                </a:lnTo>
                <a:lnTo>
                  <a:pt x="11346254" y="910666"/>
                </a:lnTo>
                <a:lnTo>
                  <a:pt x="11303098" y="929794"/>
                </a:lnTo>
                <a:lnTo>
                  <a:pt x="11258261" y="944602"/>
                </a:lnTo>
                <a:lnTo>
                  <a:pt x="11212191" y="954944"/>
                </a:lnTo>
                <a:lnTo>
                  <a:pt x="11165324" y="960723"/>
                </a:lnTo>
                <a:lnTo>
                  <a:pt x="11129962" y="9620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22267" y="4370720"/>
            <a:ext cx="4910455" cy="560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305" dirty="0">
                <a:solidFill>
                  <a:srgbClr val="887DFF"/>
                </a:solidFill>
              </a:rPr>
              <a:t>0</a:t>
            </a:r>
            <a:r>
              <a:rPr spc="140" dirty="0">
                <a:solidFill>
                  <a:srgbClr val="887DFF"/>
                </a:solidFill>
              </a:rPr>
              <a:t>5</a:t>
            </a:r>
            <a:r>
              <a:rPr spc="-254" dirty="0">
                <a:solidFill>
                  <a:srgbClr val="887DFF"/>
                </a:solidFill>
              </a:rPr>
              <a:t> </a:t>
            </a:r>
            <a:r>
              <a:rPr spc="-80" dirty="0"/>
              <a:t>I</a:t>
            </a:r>
            <a:r>
              <a:rPr spc="225" dirty="0"/>
              <a:t>n</a:t>
            </a:r>
            <a:r>
              <a:rPr spc="505" dirty="0"/>
              <a:t>t</a:t>
            </a:r>
            <a:r>
              <a:rPr spc="135" dirty="0"/>
              <a:t>r</a:t>
            </a:r>
            <a:r>
              <a:rPr spc="215" dirty="0"/>
              <a:t>od</a:t>
            </a:r>
            <a:r>
              <a:rPr spc="225" dirty="0"/>
              <a:t>u</a:t>
            </a:r>
            <a:r>
              <a:rPr spc="265" dirty="0"/>
              <a:t>c</a:t>
            </a:r>
            <a:r>
              <a:rPr spc="505" dirty="0"/>
              <a:t>t</a:t>
            </a:r>
            <a:r>
              <a:rPr spc="114" dirty="0"/>
              <a:t>i</a:t>
            </a:r>
            <a:r>
              <a:rPr spc="215" dirty="0"/>
              <a:t>o</a:t>
            </a:r>
            <a:r>
              <a:rPr spc="225" dirty="0"/>
              <a:t>n</a:t>
            </a:r>
            <a:r>
              <a:rPr spc="-254" dirty="0"/>
              <a:t> </a:t>
            </a:r>
            <a:r>
              <a:rPr spc="420" dirty="0"/>
              <a:t>t</a:t>
            </a:r>
            <a:r>
              <a:rPr spc="215" dirty="0"/>
              <a:t>o</a:t>
            </a:r>
            <a:r>
              <a:rPr spc="-254" dirty="0"/>
              <a:t> </a:t>
            </a:r>
            <a:r>
              <a:rPr spc="180" dirty="0"/>
              <a:t>C</a:t>
            </a:r>
            <a:r>
              <a:rPr spc="-20" dirty="0"/>
              <a:t>S</a:t>
            </a:r>
            <a:r>
              <a:rPr spc="-70" dirty="0"/>
              <a:t>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975" y="790587"/>
            <a:ext cx="1914524" cy="19145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66900" y="2933712"/>
            <a:ext cx="1647824" cy="1647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00350" y="6686550"/>
            <a:ext cx="1647824" cy="1647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500" y="4781550"/>
            <a:ext cx="1904999" cy="19049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6" y="1389888"/>
            <a:ext cx="18214848" cy="88971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63775" y="2496204"/>
            <a:ext cx="5723890" cy="596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9584" marR="5080" indent="-477520">
              <a:lnSpc>
                <a:spcPct val="135400"/>
              </a:lnSpc>
              <a:spcBef>
                <a:spcPts val="100"/>
              </a:spcBef>
              <a:buClr>
                <a:srgbClr val="001837"/>
              </a:buClr>
              <a:buSzPct val="137500"/>
              <a:buChar char="•"/>
              <a:tabLst>
                <a:tab pos="489584" algn="l"/>
                <a:tab pos="490220" algn="l"/>
              </a:tabLst>
            </a:pPr>
            <a:r>
              <a:rPr sz="2400" spc="-17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2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31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23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5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31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13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y</a:t>
            </a:r>
            <a:r>
              <a:rPr sz="2400" spc="-80" dirty="0">
                <a:solidFill>
                  <a:srgbClr val="33465B"/>
                </a:solidFill>
                <a:latin typeface="Arial"/>
                <a:cs typeface="Arial"/>
              </a:rPr>
              <a:t>le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31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ee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13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 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4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14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125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30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21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35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400" spc="-26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33465B"/>
                </a:solidFill>
                <a:latin typeface="Arial"/>
                <a:cs typeface="Arial"/>
              </a:rPr>
              <a:t>el</a:t>
            </a:r>
            <a:r>
              <a:rPr sz="2400" spc="-14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29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400" spc="-14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75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33465B"/>
                </a:solidFill>
                <a:latin typeface="Arial"/>
                <a:cs typeface="Arial"/>
              </a:rPr>
              <a:t>a  </a:t>
            </a:r>
            <a:r>
              <a:rPr sz="2400" spc="-75" dirty="0">
                <a:solidFill>
                  <a:srgbClr val="33465B"/>
                </a:solidFill>
                <a:latin typeface="Arial"/>
                <a:cs typeface="Arial"/>
              </a:rPr>
              <a:t>website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33465B"/>
                </a:solidFill>
                <a:latin typeface="Arial"/>
                <a:cs typeface="Arial"/>
              </a:rPr>
              <a:t>should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33465B"/>
                </a:solidFill>
                <a:latin typeface="Arial"/>
                <a:cs typeface="Arial"/>
              </a:rPr>
              <a:t>appear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on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33465B"/>
                </a:solidFill>
                <a:latin typeface="Arial"/>
                <a:cs typeface="Arial"/>
              </a:rPr>
              <a:t>the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33465B"/>
                </a:solidFill>
                <a:latin typeface="Arial"/>
                <a:cs typeface="Arial"/>
              </a:rPr>
              <a:t>front-end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33465B"/>
                </a:solidFill>
                <a:latin typeface="Arial"/>
                <a:cs typeface="Arial"/>
              </a:rPr>
              <a:t>of </a:t>
            </a:r>
            <a:r>
              <a:rPr sz="2400" spc="-65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15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3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489584" marR="41275" indent="-477520">
              <a:lnSpc>
                <a:spcPct val="135400"/>
              </a:lnSpc>
              <a:buClr>
                <a:srgbClr val="001837"/>
              </a:buClr>
              <a:buSzPct val="137500"/>
              <a:buChar char="•"/>
              <a:tabLst>
                <a:tab pos="489584" algn="l"/>
                <a:tab pos="490220" algn="l"/>
              </a:tabLst>
            </a:pPr>
            <a:r>
              <a:rPr sz="2400" spc="-18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75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30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21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35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400" spc="-26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6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y</a:t>
            </a:r>
            <a:r>
              <a:rPr sz="2400" spc="-19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ll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2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31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75" dirty="0">
                <a:solidFill>
                  <a:srgbClr val="33465B"/>
                </a:solidFill>
                <a:latin typeface="Arial"/>
                <a:cs typeface="Arial"/>
              </a:rPr>
              <a:t>e  </a:t>
            </a:r>
            <a:r>
              <a:rPr sz="2400" spc="-140" dirty="0">
                <a:solidFill>
                  <a:srgbClr val="33465B"/>
                </a:solidFill>
                <a:latin typeface="Arial"/>
                <a:cs typeface="Arial"/>
              </a:rPr>
              <a:t>paint.HTML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provides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33465B"/>
                </a:solidFill>
                <a:latin typeface="Arial"/>
                <a:cs typeface="Arial"/>
              </a:rPr>
              <a:t>the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33465B"/>
                </a:solidFill>
                <a:latin typeface="Arial"/>
                <a:cs typeface="Arial"/>
              </a:rPr>
              <a:t>raw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33465B"/>
                </a:solidFill>
                <a:latin typeface="Arial"/>
                <a:cs typeface="Arial"/>
              </a:rPr>
              <a:t>tools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33465B"/>
                </a:solidFill>
                <a:latin typeface="Arial"/>
                <a:cs typeface="Arial"/>
              </a:rPr>
              <a:t>needed </a:t>
            </a:r>
            <a:r>
              <a:rPr sz="2400" spc="-6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400" spc="-4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4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eb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5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3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2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365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60" dirty="0">
                <a:solidFill>
                  <a:srgbClr val="33465B"/>
                </a:solidFill>
                <a:latin typeface="Arial"/>
                <a:cs typeface="Arial"/>
              </a:rPr>
              <a:t>n  </a:t>
            </a:r>
            <a:r>
              <a:rPr sz="2400" spc="-10" dirty="0">
                <a:solidFill>
                  <a:srgbClr val="33465B"/>
                </a:solidFill>
                <a:latin typeface="Arial"/>
                <a:cs typeface="Arial"/>
              </a:rPr>
              <a:t>the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33465B"/>
                </a:solidFill>
                <a:latin typeface="Arial"/>
                <a:cs typeface="Arial"/>
              </a:rPr>
              <a:t>other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33465B"/>
                </a:solidFill>
                <a:latin typeface="Arial"/>
                <a:cs typeface="Arial"/>
              </a:rPr>
              <a:t>hand,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helps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33465B"/>
                </a:solidFill>
                <a:latin typeface="Arial"/>
                <a:cs typeface="Arial"/>
              </a:rPr>
              <a:t>to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style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33465B"/>
                </a:solidFill>
                <a:latin typeface="Arial"/>
                <a:cs typeface="Arial"/>
              </a:rPr>
              <a:t>this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33465B"/>
                </a:solidFill>
                <a:latin typeface="Arial"/>
                <a:cs typeface="Arial"/>
              </a:rPr>
              <a:t>content </a:t>
            </a:r>
            <a:r>
              <a:rPr sz="2400" spc="-65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pp</a:t>
            </a:r>
            <a:r>
              <a:rPr sz="2400" spc="-13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23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y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s 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4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4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13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489584" marR="201295" indent="-477520">
              <a:lnSpc>
                <a:spcPct val="135400"/>
              </a:lnSpc>
              <a:buClr>
                <a:srgbClr val="001837"/>
              </a:buClr>
              <a:buSzPct val="137500"/>
              <a:buChar char="•"/>
              <a:tabLst>
                <a:tab pos="489584" algn="l"/>
                <a:tab pos="490220" algn="l"/>
              </a:tabLst>
            </a:pPr>
            <a:r>
              <a:rPr sz="2400" spc="-17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2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31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1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180" dirty="0">
                <a:solidFill>
                  <a:srgbClr val="33465B"/>
                </a:solidFill>
                <a:latin typeface="Arial"/>
                <a:cs typeface="Arial"/>
              </a:rPr>
              <a:t>v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75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160" dirty="0">
                <a:solidFill>
                  <a:srgbClr val="33465B"/>
                </a:solidFill>
                <a:latin typeface="Arial"/>
                <a:cs typeface="Arial"/>
              </a:rPr>
              <a:t>k</a:t>
            </a:r>
            <a:r>
              <a:rPr sz="2400" spc="-13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65" dirty="0">
                <a:solidFill>
                  <a:srgbClr val="33465B"/>
                </a:solidFill>
                <a:latin typeface="Arial"/>
                <a:cs typeface="Arial"/>
              </a:rPr>
              <a:t>e  l</a:t>
            </a:r>
            <a:r>
              <a:rPr sz="2400" spc="-23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140" dirty="0">
                <a:solidFill>
                  <a:srgbClr val="33465B"/>
                </a:solidFill>
                <a:latin typeface="Arial"/>
                <a:cs typeface="Arial"/>
              </a:rPr>
              <a:t>y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75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220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400" spc="-80" dirty="0">
                <a:solidFill>
                  <a:srgbClr val="33465B"/>
                </a:solidFill>
                <a:latin typeface="Arial"/>
                <a:cs typeface="Arial"/>
              </a:rPr>
              <a:t>le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ll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7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15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3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0025" y="2195523"/>
            <a:ext cx="8939530" cy="7872730"/>
            <a:chOff x="200025" y="2195523"/>
            <a:chExt cx="8939530" cy="7872730"/>
          </a:xfrm>
        </p:grpSpPr>
        <p:sp>
          <p:nvSpPr>
            <p:cNvPr id="6" name="object 6"/>
            <p:cNvSpPr/>
            <p:nvPr/>
          </p:nvSpPr>
          <p:spPr>
            <a:xfrm>
              <a:off x="9134482" y="2195523"/>
              <a:ext cx="0" cy="7143750"/>
            </a:xfrm>
            <a:custGeom>
              <a:avLst/>
              <a:gdLst/>
              <a:ahLst/>
              <a:cxnLst/>
              <a:rect l="l" t="t" r="r" b="b"/>
              <a:pathLst>
                <a:path h="7143750">
                  <a:moveTo>
                    <a:pt x="0" y="0"/>
                  </a:moveTo>
                  <a:lnTo>
                    <a:pt x="0" y="7143750"/>
                  </a:lnTo>
                </a:path>
              </a:pathLst>
            </a:custGeom>
            <a:ln w="9525">
              <a:solidFill>
                <a:srgbClr val="0018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025" y="9601199"/>
              <a:ext cx="771524" cy="4667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331340" y="2486679"/>
            <a:ext cx="5848985" cy="646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9584" marR="177165" indent="-477520">
              <a:lnSpc>
                <a:spcPct val="135400"/>
              </a:lnSpc>
              <a:spcBef>
                <a:spcPts val="100"/>
              </a:spcBef>
              <a:buClr>
                <a:srgbClr val="001837"/>
              </a:buClr>
              <a:buSzPct val="137500"/>
              <a:buChar char="•"/>
              <a:tabLst>
                <a:tab pos="489584" algn="l"/>
                <a:tab pos="490220" algn="l"/>
              </a:tabLst>
            </a:pPr>
            <a:r>
              <a:rPr sz="2400" spc="-30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21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35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400" spc="-26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30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40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335" dirty="0">
                <a:solidFill>
                  <a:srgbClr val="33465B"/>
                </a:solidFill>
                <a:latin typeface="Arial"/>
                <a:cs typeface="Arial"/>
              </a:rPr>
              <a:t>V</a:t>
            </a:r>
            <a:r>
              <a:rPr sz="2400" spc="-40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409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4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s  </a:t>
            </a:r>
            <a:r>
              <a:rPr sz="2400" spc="30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220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110" dirty="0">
                <a:solidFill>
                  <a:srgbClr val="33465B"/>
                </a:solidFill>
                <a:latin typeface="Arial"/>
                <a:cs typeface="Arial"/>
              </a:rPr>
              <a:t>tt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33465B"/>
                </a:solidFill>
                <a:latin typeface="Arial"/>
                <a:cs typeface="Arial"/>
              </a:rPr>
              <a:t>!</a:t>
            </a:r>
            <a:r>
              <a:rPr sz="2400" spc="-30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21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35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400" spc="-26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s  </a:t>
            </a:r>
            <a:r>
              <a:rPr sz="2400" spc="-4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13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4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ri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4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75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b  p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15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li</a:t>
            </a:r>
            <a:r>
              <a:rPr sz="2400" spc="-185" dirty="0">
                <a:solidFill>
                  <a:srgbClr val="33465B"/>
                </a:solidFill>
                <a:latin typeface="Arial"/>
                <a:cs typeface="Arial"/>
              </a:rPr>
              <a:t>k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40" dirty="0">
                <a:solidFill>
                  <a:srgbClr val="33465B"/>
                </a:solidFill>
                <a:latin typeface="Arial"/>
                <a:cs typeface="Arial"/>
              </a:rPr>
              <a:t>:</a:t>
            </a:r>
            <a:r>
              <a:rPr sz="2400" spc="-114" dirty="0">
                <a:solidFill>
                  <a:srgbClr val="33465B"/>
                </a:solidFill>
                <a:latin typeface="Arial"/>
                <a:cs typeface="Arial"/>
              </a:rPr>
              <a:t>&lt;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520" dirty="0">
                <a:solidFill>
                  <a:srgbClr val="33465B"/>
                </a:solidFill>
                <a:latin typeface="Arial"/>
                <a:cs typeface="Arial"/>
              </a:rPr>
              <a:t>1</a:t>
            </a:r>
            <a:r>
              <a:rPr sz="2400" spc="-114" dirty="0">
                <a:solidFill>
                  <a:srgbClr val="33465B"/>
                </a:solidFill>
                <a:latin typeface="Arial"/>
                <a:cs typeface="Arial"/>
              </a:rPr>
              <a:t>&gt;</a:t>
            </a:r>
            <a:r>
              <a:rPr sz="2400" spc="-21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13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114" dirty="0">
                <a:solidFill>
                  <a:srgbClr val="33465B"/>
                </a:solidFill>
                <a:latin typeface="Arial"/>
                <a:cs typeface="Arial"/>
              </a:rPr>
              <a:t>&lt;</a:t>
            </a:r>
            <a:r>
              <a:rPr sz="2400" spc="145" dirty="0">
                <a:solidFill>
                  <a:srgbClr val="33465B"/>
                </a:solidFill>
                <a:latin typeface="Arial"/>
                <a:cs typeface="Arial"/>
              </a:rPr>
              <a:t>/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520" dirty="0">
                <a:solidFill>
                  <a:srgbClr val="33465B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  <a:p>
            <a:pPr marL="489584" marR="5080" indent="-477520">
              <a:lnSpc>
                <a:spcPct val="135400"/>
              </a:lnSpc>
              <a:buClr>
                <a:srgbClr val="001837"/>
              </a:buClr>
              <a:buSzPct val="137500"/>
              <a:buChar char="•"/>
              <a:tabLst>
                <a:tab pos="489584" algn="l"/>
                <a:tab pos="490220" algn="l"/>
              </a:tabLst>
            </a:pPr>
            <a:r>
              <a:rPr sz="2400" spc="-305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14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li</a:t>
            </a:r>
            <a:r>
              <a:rPr sz="2400" spc="-185" dirty="0">
                <a:solidFill>
                  <a:srgbClr val="33465B"/>
                </a:solidFill>
                <a:latin typeface="Arial"/>
                <a:cs typeface="Arial"/>
              </a:rPr>
              <a:t>k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33465B"/>
                </a:solidFill>
                <a:latin typeface="Arial"/>
                <a:cs typeface="Arial"/>
              </a:rPr>
              <a:t>&lt;</a:t>
            </a:r>
            <a:r>
              <a:rPr sz="2400" spc="30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14" dirty="0">
                <a:solidFill>
                  <a:srgbClr val="33465B"/>
                </a:solidFill>
                <a:latin typeface="Arial"/>
                <a:cs typeface="Arial"/>
              </a:rPr>
              <a:t>&gt;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110" dirty="0">
                <a:solidFill>
                  <a:srgbClr val="33465B"/>
                </a:solidFill>
                <a:latin typeface="Arial"/>
                <a:cs typeface="Arial"/>
              </a:rPr>
              <a:t>tt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ri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s 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dd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30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21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35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400" spc="-26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5" dirty="0">
                <a:solidFill>
                  <a:srgbClr val="33465B"/>
                </a:solidFill>
                <a:latin typeface="Arial"/>
                <a:cs typeface="Arial"/>
              </a:rPr>
              <a:t>3</a:t>
            </a:r>
            <a:r>
              <a:rPr sz="2400" spc="-13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r>
              <a:rPr sz="2400" spc="-140" dirty="0">
                <a:solidFill>
                  <a:srgbClr val="33465B"/>
                </a:solidFill>
                <a:latin typeface="Arial"/>
                <a:cs typeface="Arial"/>
              </a:rPr>
              <a:t>2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7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73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5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  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20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15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80" dirty="0">
                <a:solidFill>
                  <a:srgbClr val="33465B"/>
                </a:solidFill>
                <a:latin typeface="Arial"/>
                <a:cs typeface="Arial"/>
              </a:rPr>
              <a:t>v</a:t>
            </a:r>
            <a:r>
              <a:rPr sz="2400" spc="-80" dirty="0">
                <a:solidFill>
                  <a:srgbClr val="33465B"/>
                </a:solidFill>
                <a:latin typeface="Arial"/>
                <a:cs typeface="Arial"/>
              </a:rPr>
              <a:t>el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op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135" dirty="0">
                <a:solidFill>
                  <a:srgbClr val="33465B"/>
                </a:solidFill>
                <a:latin typeface="Arial"/>
                <a:cs typeface="Arial"/>
              </a:rPr>
              <a:t>.  </a:t>
            </a:r>
            <a:r>
              <a:rPr sz="2400" spc="-21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15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80" dirty="0">
                <a:solidFill>
                  <a:srgbClr val="33465B"/>
                </a:solidFill>
                <a:latin typeface="Arial"/>
                <a:cs typeface="Arial"/>
              </a:rPr>
              <a:t>v</a:t>
            </a:r>
            <a:r>
              <a:rPr sz="2400" spc="-80" dirty="0">
                <a:solidFill>
                  <a:srgbClr val="33465B"/>
                </a:solidFill>
                <a:latin typeface="Arial"/>
                <a:cs typeface="Arial"/>
              </a:rPr>
              <a:t>el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op</a:t>
            </a:r>
            <a:r>
              <a:rPr sz="2400" spc="-229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400" spc="-14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75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eb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75" dirty="0">
                <a:solidFill>
                  <a:srgbClr val="33465B"/>
                </a:solidFill>
                <a:latin typeface="Arial"/>
                <a:cs typeface="Arial"/>
              </a:rPr>
              <a:t>e  </a:t>
            </a:r>
            <a:r>
              <a:rPr sz="2400" spc="30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30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220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dd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65" dirty="0">
                <a:solidFill>
                  <a:srgbClr val="33465B"/>
                </a:solidFill>
                <a:latin typeface="Arial"/>
                <a:cs typeface="Arial"/>
              </a:rPr>
              <a:t>o  </a:t>
            </a:r>
            <a:r>
              <a:rPr sz="2400" spc="-15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80" dirty="0">
                <a:solidFill>
                  <a:srgbClr val="33465B"/>
                </a:solidFill>
                <a:latin typeface="Arial"/>
                <a:cs typeface="Arial"/>
              </a:rPr>
              <a:t>v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6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y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80" dirty="0">
                <a:solidFill>
                  <a:srgbClr val="33465B"/>
                </a:solidFill>
                <a:latin typeface="Arial"/>
                <a:cs typeface="Arial"/>
              </a:rPr>
              <a:t>le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15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5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229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65" dirty="0">
                <a:solidFill>
                  <a:srgbClr val="33465B"/>
                </a:solidFill>
                <a:latin typeface="Arial"/>
                <a:cs typeface="Arial"/>
              </a:rPr>
              <a:t>d  </a:t>
            </a:r>
            <a:r>
              <a:rPr sz="2400" spc="-15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xp</a:t>
            </a:r>
            <a:r>
              <a:rPr sz="2400" spc="-14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180" dirty="0">
                <a:solidFill>
                  <a:srgbClr val="33465B"/>
                </a:solidFill>
                <a:latin typeface="Arial"/>
                <a:cs typeface="Arial"/>
              </a:rPr>
              <a:t>v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7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ss</a:t>
            </a:r>
            <a:r>
              <a:rPr sz="2400" spc="-13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489584" marR="193675" indent="-477520">
              <a:lnSpc>
                <a:spcPct val="135400"/>
              </a:lnSpc>
              <a:buClr>
                <a:srgbClr val="001837"/>
              </a:buClr>
              <a:buSzPct val="137500"/>
              <a:buChar char="•"/>
              <a:tabLst>
                <a:tab pos="489584" algn="l"/>
                <a:tab pos="490220" algn="l"/>
              </a:tabLst>
            </a:pPr>
            <a:r>
              <a:rPr sz="2400" spc="-38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400" spc="-180" dirty="0">
                <a:solidFill>
                  <a:srgbClr val="33465B"/>
                </a:solidFill>
                <a:latin typeface="Arial"/>
                <a:cs typeface="Arial"/>
              </a:rPr>
              <a:t>v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ob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400" spc="-14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20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34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rl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35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34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65" dirty="0">
                <a:solidFill>
                  <a:srgbClr val="33465B"/>
                </a:solidFill>
                <a:latin typeface="Arial"/>
                <a:cs typeface="Arial"/>
              </a:rPr>
              <a:t>b  </a:t>
            </a:r>
            <a:r>
              <a:rPr sz="2400" spc="-23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400" spc="-220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33465B"/>
                </a:solidFill>
                <a:latin typeface="Arial"/>
                <a:cs typeface="Arial"/>
              </a:rPr>
              <a:t>(</a:t>
            </a:r>
            <a:r>
              <a:rPr sz="2400" spc="-305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175" dirty="0">
                <a:solidFill>
                  <a:srgbClr val="33465B"/>
                </a:solidFill>
                <a:latin typeface="Arial"/>
                <a:cs typeface="Arial"/>
              </a:rPr>
              <a:t>3</a:t>
            </a:r>
            <a:r>
              <a:rPr sz="2400" spc="-36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95" dirty="0">
                <a:solidFill>
                  <a:srgbClr val="33465B"/>
                </a:solidFill>
                <a:latin typeface="Arial"/>
                <a:cs typeface="Arial"/>
              </a:rPr>
              <a:t>)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13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2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365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13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2800" y="11"/>
            <a:ext cx="3755135" cy="2983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8540" y="1952625"/>
            <a:ext cx="11420489" cy="63722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219700" y="4314840"/>
            <a:ext cx="8162925" cy="1047750"/>
          </a:xfrm>
          <a:custGeom>
            <a:avLst/>
            <a:gdLst/>
            <a:ahLst/>
            <a:cxnLst/>
            <a:rect l="l" t="t" r="r" b="b"/>
            <a:pathLst>
              <a:path w="8162925" h="1047750">
                <a:moveTo>
                  <a:pt x="7639050" y="1047750"/>
                </a:moveTo>
                <a:lnTo>
                  <a:pt x="523875" y="1047750"/>
                </a:lnTo>
                <a:lnTo>
                  <a:pt x="511014" y="1047592"/>
                </a:lnTo>
                <a:lnTo>
                  <a:pt x="472526" y="1045225"/>
                </a:lnTo>
                <a:lnTo>
                  <a:pt x="434315" y="1040039"/>
                </a:lnTo>
                <a:lnTo>
                  <a:pt x="396583" y="1032052"/>
                </a:lnTo>
                <a:lnTo>
                  <a:pt x="359541" y="1021310"/>
                </a:lnTo>
                <a:lnTo>
                  <a:pt x="323396" y="1007868"/>
                </a:lnTo>
                <a:lnTo>
                  <a:pt x="288338" y="991816"/>
                </a:lnTo>
                <a:lnTo>
                  <a:pt x="254549" y="973221"/>
                </a:lnTo>
                <a:lnTo>
                  <a:pt x="222220" y="952185"/>
                </a:lnTo>
                <a:lnTo>
                  <a:pt x="191532" y="928836"/>
                </a:lnTo>
                <a:lnTo>
                  <a:pt x="162644" y="903292"/>
                </a:lnTo>
                <a:lnTo>
                  <a:pt x="135708" y="875688"/>
                </a:lnTo>
                <a:lnTo>
                  <a:pt x="110877" y="846176"/>
                </a:lnTo>
                <a:lnTo>
                  <a:pt x="88288" y="814924"/>
                </a:lnTo>
                <a:lnTo>
                  <a:pt x="68059" y="782095"/>
                </a:lnTo>
                <a:lnTo>
                  <a:pt x="50297" y="747860"/>
                </a:lnTo>
                <a:lnTo>
                  <a:pt x="35101" y="712411"/>
                </a:lnTo>
                <a:lnTo>
                  <a:pt x="22557" y="675947"/>
                </a:lnTo>
                <a:lnTo>
                  <a:pt x="12729" y="638660"/>
                </a:lnTo>
                <a:lnTo>
                  <a:pt x="5669" y="600743"/>
                </a:lnTo>
                <a:lnTo>
                  <a:pt x="1418" y="562409"/>
                </a:lnTo>
                <a:lnTo>
                  <a:pt x="0" y="523875"/>
                </a:lnTo>
                <a:lnTo>
                  <a:pt x="157" y="511014"/>
                </a:lnTo>
                <a:lnTo>
                  <a:pt x="2522" y="472526"/>
                </a:lnTo>
                <a:lnTo>
                  <a:pt x="7711" y="434315"/>
                </a:lnTo>
                <a:lnTo>
                  <a:pt x="15699" y="396583"/>
                </a:lnTo>
                <a:lnTo>
                  <a:pt x="26441" y="359541"/>
                </a:lnTo>
                <a:lnTo>
                  <a:pt x="39877" y="323396"/>
                </a:lnTo>
                <a:lnTo>
                  <a:pt x="55935" y="288338"/>
                </a:lnTo>
                <a:lnTo>
                  <a:pt x="74532" y="254549"/>
                </a:lnTo>
                <a:lnTo>
                  <a:pt x="95564" y="222220"/>
                </a:lnTo>
                <a:lnTo>
                  <a:pt x="118913" y="191532"/>
                </a:lnTo>
                <a:lnTo>
                  <a:pt x="144457" y="162644"/>
                </a:lnTo>
                <a:lnTo>
                  <a:pt x="172061" y="135708"/>
                </a:lnTo>
                <a:lnTo>
                  <a:pt x="201573" y="110877"/>
                </a:lnTo>
                <a:lnTo>
                  <a:pt x="232825" y="88288"/>
                </a:lnTo>
                <a:lnTo>
                  <a:pt x="265654" y="68059"/>
                </a:lnTo>
                <a:lnTo>
                  <a:pt x="299889" y="50297"/>
                </a:lnTo>
                <a:lnTo>
                  <a:pt x="335338" y="35101"/>
                </a:lnTo>
                <a:lnTo>
                  <a:pt x="371801" y="22557"/>
                </a:lnTo>
                <a:lnTo>
                  <a:pt x="409089" y="12729"/>
                </a:lnTo>
                <a:lnTo>
                  <a:pt x="447006" y="5669"/>
                </a:lnTo>
                <a:lnTo>
                  <a:pt x="485340" y="1418"/>
                </a:lnTo>
                <a:lnTo>
                  <a:pt x="523875" y="0"/>
                </a:lnTo>
                <a:lnTo>
                  <a:pt x="7639050" y="0"/>
                </a:lnTo>
                <a:lnTo>
                  <a:pt x="7677583" y="1418"/>
                </a:lnTo>
                <a:lnTo>
                  <a:pt x="7715919" y="5669"/>
                </a:lnTo>
                <a:lnTo>
                  <a:pt x="7753837" y="12729"/>
                </a:lnTo>
                <a:lnTo>
                  <a:pt x="7791126" y="22557"/>
                </a:lnTo>
                <a:lnTo>
                  <a:pt x="7827586" y="35101"/>
                </a:lnTo>
                <a:lnTo>
                  <a:pt x="7863036" y="50297"/>
                </a:lnTo>
                <a:lnTo>
                  <a:pt x="7897269" y="68059"/>
                </a:lnTo>
                <a:lnTo>
                  <a:pt x="7930095" y="88288"/>
                </a:lnTo>
                <a:lnTo>
                  <a:pt x="7961352" y="110877"/>
                </a:lnTo>
                <a:lnTo>
                  <a:pt x="7990863" y="135708"/>
                </a:lnTo>
                <a:lnTo>
                  <a:pt x="8018470" y="162644"/>
                </a:lnTo>
                <a:lnTo>
                  <a:pt x="8044014" y="191532"/>
                </a:lnTo>
                <a:lnTo>
                  <a:pt x="8067360" y="222220"/>
                </a:lnTo>
                <a:lnTo>
                  <a:pt x="8088389" y="254549"/>
                </a:lnTo>
                <a:lnTo>
                  <a:pt x="8106991" y="288338"/>
                </a:lnTo>
                <a:lnTo>
                  <a:pt x="8123043" y="323396"/>
                </a:lnTo>
                <a:lnTo>
                  <a:pt x="8136485" y="359541"/>
                </a:lnTo>
                <a:lnTo>
                  <a:pt x="8147227" y="396583"/>
                </a:lnTo>
                <a:lnTo>
                  <a:pt x="8155214" y="434315"/>
                </a:lnTo>
                <a:lnTo>
                  <a:pt x="8160400" y="472526"/>
                </a:lnTo>
                <a:lnTo>
                  <a:pt x="8162767" y="511014"/>
                </a:lnTo>
                <a:lnTo>
                  <a:pt x="8162925" y="523875"/>
                </a:lnTo>
                <a:lnTo>
                  <a:pt x="8162767" y="536735"/>
                </a:lnTo>
                <a:lnTo>
                  <a:pt x="8160400" y="575223"/>
                </a:lnTo>
                <a:lnTo>
                  <a:pt x="8155214" y="613434"/>
                </a:lnTo>
                <a:lnTo>
                  <a:pt x="8147227" y="651166"/>
                </a:lnTo>
                <a:lnTo>
                  <a:pt x="8136485" y="688208"/>
                </a:lnTo>
                <a:lnTo>
                  <a:pt x="8123043" y="724353"/>
                </a:lnTo>
                <a:lnTo>
                  <a:pt x="8106991" y="759411"/>
                </a:lnTo>
                <a:lnTo>
                  <a:pt x="8088389" y="793200"/>
                </a:lnTo>
                <a:lnTo>
                  <a:pt x="8067360" y="825529"/>
                </a:lnTo>
                <a:lnTo>
                  <a:pt x="8044014" y="856217"/>
                </a:lnTo>
                <a:lnTo>
                  <a:pt x="8018470" y="885105"/>
                </a:lnTo>
                <a:lnTo>
                  <a:pt x="7990863" y="912041"/>
                </a:lnTo>
                <a:lnTo>
                  <a:pt x="7961352" y="936872"/>
                </a:lnTo>
                <a:lnTo>
                  <a:pt x="7930095" y="959462"/>
                </a:lnTo>
                <a:lnTo>
                  <a:pt x="7897269" y="979693"/>
                </a:lnTo>
                <a:lnTo>
                  <a:pt x="7863035" y="997453"/>
                </a:lnTo>
                <a:lnTo>
                  <a:pt x="7827582" y="1012648"/>
                </a:lnTo>
                <a:lnTo>
                  <a:pt x="7791126" y="1025194"/>
                </a:lnTo>
                <a:lnTo>
                  <a:pt x="7753837" y="1035021"/>
                </a:lnTo>
                <a:lnTo>
                  <a:pt x="7715919" y="1042082"/>
                </a:lnTo>
                <a:lnTo>
                  <a:pt x="7677583" y="1046331"/>
                </a:lnTo>
                <a:lnTo>
                  <a:pt x="7639050" y="1047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7540" y="4551695"/>
            <a:ext cx="3347720" cy="560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70" dirty="0"/>
              <a:t>S</a:t>
            </a:r>
            <a:r>
              <a:rPr spc="175" dirty="0"/>
              <a:t>e</a:t>
            </a:r>
            <a:r>
              <a:rPr spc="114" dirty="0"/>
              <a:t>l</a:t>
            </a:r>
            <a:r>
              <a:rPr spc="175" dirty="0"/>
              <a:t>e</a:t>
            </a:r>
            <a:r>
              <a:rPr spc="265" dirty="0"/>
              <a:t>c</a:t>
            </a:r>
            <a:r>
              <a:rPr spc="420" dirty="0"/>
              <a:t>t</a:t>
            </a:r>
            <a:r>
              <a:rPr spc="215" dirty="0"/>
              <a:t>o</a:t>
            </a:r>
            <a:r>
              <a:rPr spc="175" dirty="0"/>
              <a:t>r</a:t>
            </a:r>
            <a:r>
              <a:rPr spc="-254" dirty="0"/>
              <a:t> </a:t>
            </a:r>
            <a:r>
              <a:rPr spc="114" dirty="0"/>
              <a:t>i</a:t>
            </a:r>
            <a:r>
              <a:rPr spc="225" dirty="0"/>
              <a:t>n</a:t>
            </a:r>
            <a:r>
              <a:rPr spc="-254" dirty="0"/>
              <a:t> </a:t>
            </a:r>
            <a:r>
              <a:rPr spc="180" dirty="0"/>
              <a:t>C</a:t>
            </a:r>
            <a:r>
              <a:rPr spc="-20" dirty="0"/>
              <a:t>S</a:t>
            </a:r>
            <a:r>
              <a:rPr spc="-70" dirty="0"/>
              <a:t>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0" y="2828909"/>
            <a:ext cx="5172090" cy="40100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134490" y="5133990"/>
            <a:ext cx="7734300" cy="4200525"/>
            <a:chOff x="9134490" y="5133990"/>
            <a:chExt cx="7734300" cy="4200525"/>
          </a:xfrm>
        </p:grpSpPr>
        <p:sp>
          <p:nvSpPr>
            <p:cNvPr id="4" name="object 4"/>
            <p:cNvSpPr/>
            <p:nvPr/>
          </p:nvSpPr>
          <p:spPr>
            <a:xfrm>
              <a:off x="9153540" y="5153040"/>
              <a:ext cx="7696200" cy="4162425"/>
            </a:xfrm>
            <a:custGeom>
              <a:avLst/>
              <a:gdLst/>
              <a:ahLst/>
              <a:cxnLst/>
              <a:rect l="l" t="t" r="r" b="b"/>
              <a:pathLst>
                <a:path w="7696200" h="4162425">
                  <a:moveTo>
                    <a:pt x="7175849" y="4162425"/>
                  </a:moveTo>
                  <a:lnTo>
                    <a:pt x="520350" y="4162425"/>
                  </a:lnTo>
                  <a:lnTo>
                    <a:pt x="507576" y="4162267"/>
                  </a:lnTo>
                  <a:lnTo>
                    <a:pt x="469347" y="4159919"/>
                  </a:lnTo>
                  <a:lnTo>
                    <a:pt x="431394" y="4154763"/>
                  </a:lnTo>
                  <a:lnTo>
                    <a:pt x="393915" y="4146830"/>
                  </a:lnTo>
                  <a:lnTo>
                    <a:pt x="357122" y="4136161"/>
                  </a:lnTo>
                  <a:lnTo>
                    <a:pt x="321221" y="4122820"/>
                  </a:lnTo>
                  <a:lnTo>
                    <a:pt x="286398" y="4106865"/>
                  </a:lnTo>
                  <a:lnTo>
                    <a:pt x="252837" y="4088393"/>
                  </a:lnTo>
                  <a:lnTo>
                    <a:pt x="220725" y="4067502"/>
                  </a:lnTo>
                  <a:lnTo>
                    <a:pt x="190243" y="4044315"/>
                  </a:lnTo>
                  <a:lnTo>
                    <a:pt x="161550" y="4018936"/>
                  </a:lnTo>
                  <a:lnTo>
                    <a:pt x="134796" y="3991520"/>
                  </a:lnTo>
                  <a:lnTo>
                    <a:pt x="110131" y="3962208"/>
                  </a:lnTo>
                  <a:lnTo>
                    <a:pt x="87694" y="3931167"/>
                  </a:lnTo>
                  <a:lnTo>
                    <a:pt x="67602" y="3898554"/>
                  </a:lnTo>
                  <a:lnTo>
                    <a:pt x="49958" y="3864550"/>
                  </a:lnTo>
                  <a:lnTo>
                    <a:pt x="34865" y="3829341"/>
                  </a:lnTo>
                  <a:lnTo>
                    <a:pt x="22406" y="3793121"/>
                  </a:lnTo>
                  <a:lnTo>
                    <a:pt x="12644" y="3756089"/>
                  </a:lnTo>
                  <a:lnTo>
                    <a:pt x="5631" y="3718425"/>
                  </a:lnTo>
                  <a:lnTo>
                    <a:pt x="1409" y="3680350"/>
                  </a:lnTo>
                  <a:lnTo>
                    <a:pt x="0" y="3642074"/>
                  </a:lnTo>
                  <a:lnTo>
                    <a:pt x="0" y="520350"/>
                  </a:lnTo>
                  <a:lnTo>
                    <a:pt x="1409" y="482075"/>
                  </a:lnTo>
                  <a:lnTo>
                    <a:pt x="5631" y="443999"/>
                  </a:lnTo>
                  <a:lnTo>
                    <a:pt x="12644" y="406337"/>
                  </a:lnTo>
                  <a:lnTo>
                    <a:pt x="22406" y="369301"/>
                  </a:lnTo>
                  <a:lnTo>
                    <a:pt x="34865" y="333082"/>
                  </a:lnTo>
                  <a:lnTo>
                    <a:pt x="49958" y="297871"/>
                  </a:lnTo>
                  <a:lnTo>
                    <a:pt x="67602" y="263867"/>
                  </a:lnTo>
                  <a:lnTo>
                    <a:pt x="87694" y="231259"/>
                  </a:lnTo>
                  <a:lnTo>
                    <a:pt x="110131" y="200217"/>
                  </a:lnTo>
                  <a:lnTo>
                    <a:pt x="134796" y="170904"/>
                  </a:lnTo>
                  <a:lnTo>
                    <a:pt x="161550" y="143485"/>
                  </a:lnTo>
                  <a:lnTo>
                    <a:pt x="190243" y="118113"/>
                  </a:lnTo>
                  <a:lnTo>
                    <a:pt x="220725" y="94921"/>
                  </a:lnTo>
                  <a:lnTo>
                    <a:pt x="252837" y="74030"/>
                  </a:lnTo>
                  <a:lnTo>
                    <a:pt x="286398" y="55558"/>
                  </a:lnTo>
                  <a:lnTo>
                    <a:pt x="321221" y="39609"/>
                  </a:lnTo>
                  <a:lnTo>
                    <a:pt x="357122" y="26264"/>
                  </a:lnTo>
                  <a:lnTo>
                    <a:pt x="393915" y="15593"/>
                  </a:lnTo>
                  <a:lnTo>
                    <a:pt x="431394" y="7659"/>
                  </a:lnTo>
                  <a:lnTo>
                    <a:pt x="469347" y="2505"/>
                  </a:lnTo>
                  <a:lnTo>
                    <a:pt x="507576" y="156"/>
                  </a:lnTo>
                  <a:lnTo>
                    <a:pt x="520350" y="0"/>
                  </a:lnTo>
                  <a:lnTo>
                    <a:pt x="7175849" y="0"/>
                  </a:lnTo>
                  <a:lnTo>
                    <a:pt x="7214125" y="1409"/>
                  </a:lnTo>
                  <a:lnTo>
                    <a:pt x="7252200" y="5631"/>
                  </a:lnTo>
                  <a:lnTo>
                    <a:pt x="7289864" y="12644"/>
                  </a:lnTo>
                  <a:lnTo>
                    <a:pt x="7326896" y="22406"/>
                  </a:lnTo>
                  <a:lnTo>
                    <a:pt x="7363116" y="34865"/>
                  </a:lnTo>
                  <a:lnTo>
                    <a:pt x="7398325" y="49958"/>
                  </a:lnTo>
                  <a:lnTo>
                    <a:pt x="7432329" y="67602"/>
                  </a:lnTo>
                  <a:lnTo>
                    <a:pt x="7464942" y="87694"/>
                  </a:lnTo>
                  <a:lnTo>
                    <a:pt x="7495983" y="110131"/>
                  </a:lnTo>
                  <a:lnTo>
                    <a:pt x="7525295" y="134796"/>
                  </a:lnTo>
                  <a:lnTo>
                    <a:pt x="7552711" y="161550"/>
                  </a:lnTo>
                  <a:lnTo>
                    <a:pt x="7578080" y="190243"/>
                  </a:lnTo>
                  <a:lnTo>
                    <a:pt x="7601277" y="220725"/>
                  </a:lnTo>
                  <a:lnTo>
                    <a:pt x="7622168" y="252837"/>
                  </a:lnTo>
                  <a:lnTo>
                    <a:pt x="7640640" y="286398"/>
                  </a:lnTo>
                  <a:lnTo>
                    <a:pt x="7656585" y="321221"/>
                  </a:lnTo>
                  <a:lnTo>
                    <a:pt x="7669935" y="357122"/>
                  </a:lnTo>
                  <a:lnTo>
                    <a:pt x="7680605" y="393915"/>
                  </a:lnTo>
                  <a:lnTo>
                    <a:pt x="7688538" y="431394"/>
                  </a:lnTo>
                  <a:lnTo>
                    <a:pt x="7693694" y="469347"/>
                  </a:lnTo>
                  <a:lnTo>
                    <a:pt x="7696042" y="507576"/>
                  </a:lnTo>
                  <a:lnTo>
                    <a:pt x="7696200" y="520350"/>
                  </a:lnTo>
                  <a:lnTo>
                    <a:pt x="7696200" y="3642074"/>
                  </a:lnTo>
                  <a:lnTo>
                    <a:pt x="7694789" y="3680350"/>
                  </a:lnTo>
                  <a:lnTo>
                    <a:pt x="7690568" y="3718425"/>
                  </a:lnTo>
                  <a:lnTo>
                    <a:pt x="7683553" y="3756089"/>
                  </a:lnTo>
                  <a:lnTo>
                    <a:pt x="7673797" y="3793121"/>
                  </a:lnTo>
                  <a:lnTo>
                    <a:pt x="7661330" y="3829341"/>
                  </a:lnTo>
                  <a:lnTo>
                    <a:pt x="7646241" y="3864550"/>
                  </a:lnTo>
                  <a:lnTo>
                    <a:pt x="7628596" y="3898554"/>
                  </a:lnTo>
                  <a:lnTo>
                    <a:pt x="7608503" y="3931167"/>
                  </a:lnTo>
                  <a:lnTo>
                    <a:pt x="7586067" y="3962208"/>
                  </a:lnTo>
                  <a:lnTo>
                    <a:pt x="7561399" y="3991520"/>
                  </a:lnTo>
                  <a:lnTo>
                    <a:pt x="7534648" y="4018936"/>
                  </a:lnTo>
                  <a:lnTo>
                    <a:pt x="7505957" y="4044315"/>
                  </a:lnTo>
                  <a:lnTo>
                    <a:pt x="7475473" y="4067502"/>
                  </a:lnTo>
                  <a:lnTo>
                    <a:pt x="7443361" y="4088393"/>
                  </a:lnTo>
                  <a:lnTo>
                    <a:pt x="7409797" y="4106865"/>
                  </a:lnTo>
                  <a:lnTo>
                    <a:pt x="7374978" y="4122810"/>
                  </a:lnTo>
                  <a:lnTo>
                    <a:pt x="7339074" y="4136160"/>
                  </a:lnTo>
                  <a:lnTo>
                    <a:pt x="7302285" y="4146830"/>
                  </a:lnTo>
                  <a:lnTo>
                    <a:pt x="7264806" y="4154763"/>
                  </a:lnTo>
                  <a:lnTo>
                    <a:pt x="7226855" y="4159919"/>
                  </a:lnTo>
                  <a:lnTo>
                    <a:pt x="7188622" y="4162267"/>
                  </a:lnTo>
                  <a:lnTo>
                    <a:pt x="7175849" y="41624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53540" y="5153040"/>
              <a:ext cx="7696200" cy="4162425"/>
            </a:xfrm>
            <a:custGeom>
              <a:avLst/>
              <a:gdLst/>
              <a:ahLst/>
              <a:cxnLst/>
              <a:rect l="l" t="t" r="r" b="b"/>
              <a:pathLst>
                <a:path w="7696200" h="4162425">
                  <a:moveTo>
                    <a:pt x="520350" y="0"/>
                  </a:moveTo>
                  <a:lnTo>
                    <a:pt x="7175849" y="0"/>
                  </a:lnTo>
                  <a:lnTo>
                    <a:pt x="7188622" y="156"/>
                  </a:lnTo>
                  <a:lnTo>
                    <a:pt x="7226855" y="2505"/>
                  </a:lnTo>
                  <a:lnTo>
                    <a:pt x="7264806" y="7659"/>
                  </a:lnTo>
                  <a:lnTo>
                    <a:pt x="7302285" y="15593"/>
                  </a:lnTo>
                  <a:lnTo>
                    <a:pt x="7339074" y="26264"/>
                  </a:lnTo>
                  <a:lnTo>
                    <a:pt x="7374978" y="39609"/>
                  </a:lnTo>
                  <a:lnTo>
                    <a:pt x="7409797" y="55558"/>
                  </a:lnTo>
                  <a:lnTo>
                    <a:pt x="7443361" y="74030"/>
                  </a:lnTo>
                  <a:lnTo>
                    <a:pt x="7475473" y="94921"/>
                  </a:lnTo>
                  <a:lnTo>
                    <a:pt x="7505957" y="118113"/>
                  </a:lnTo>
                  <a:lnTo>
                    <a:pt x="7534648" y="143485"/>
                  </a:lnTo>
                  <a:lnTo>
                    <a:pt x="7561399" y="170904"/>
                  </a:lnTo>
                  <a:lnTo>
                    <a:pt x="7586067" y="200217"/>
                  </a:lnTo>
                  <a:lnTo>
                    <a:pt x="7608503" y="231259"/>
                  </a:lnTo>
                  <a:lnTo>
                    <a:pt x="7628596" y="263867"/>
                  </a:lnTo>
                  <a:lnTo>
                    <a:pt x="7646241" y="297871"/>
                  </a:lnTo>
                  <a:lnTo>
                    <a:pt x="7661330" y="333082"/>
                  </a:lnTo>
                  <a:lnTo>
                    <a:pt x="7673797" y="369301"/>
                  </a:lnTo>
                  <a:lnTo>
                    <a:pt x="7683553" y="406337"/>
                  </a:lnTo>
                  <a:lnTo>
                    <a:pt x="7690568" y="443999"/>
                  </a:lnTo>
                  <a:lnTo>
                    <a:pt x="7694789" y="482075"/>
                  </a:lnTo>
                  <a:lnTo>
                    <a:pt x="7696200" y="520350"/>
                  </a:lnTo>
                  <a:lnTo>
                    <a:pt x="7696200" y="3642074"/>
                  </a:lnTo>
                  <a:lnTo>
                    <a:pt x="7694789" y="3680350"/>
                  </a:lnTo>
                  <a:lnTo>
                    <a:pt x="7690568" y="3718425"/>
                  </a:lnTo>
                  <a:lnTo>
                    <a:pt x="7683553" y="3756089"/>
                  </a:lnTo>
                  <a:lnTo>
                    <a:pt x="7673797" y="3793121"/>
                  </a:lnTo>
                  <a:lnTo>
                    <a:pt x="7661330" y="3829341"/>
                  </a:lnTo>
                  <a:lnTo>
                    <a:pt x="7646241" y="3864550"/>
                  </a:lnTo>
                  <a:lnTo>
                    <a:pt x="7628596" y="3898554"/>
                  </a:lnTo>
                  <a:lnTo>
                    <a:pt x="7608503" y="3931167"/>
                  </a:lnTo>
                  <a:lnTo>
                    <a:pt x="7586067" y="3962208"/>
                  </a:lnTo>
                  <a:lnTo>
                    <a:pt x="7561399" y="3991520"/>
                  </a:lnTo>
                  <a:lnTo>
                    <a:pt x="7534648" y="4018936"/>
                  </a:lnTo>
                  <a:lnTo>
                    <a:pt x="7505957" y="4044315"/>
                  </a:lnTo>
                  <a:lnTo>
                    <a:pt x="7475473" y="4067502"/>
                  </a:lnTo>
                  <a:lnTo>
                    <a:pt x="7443361" y="4088393"/>
                  </a:lnTo>
                  <a:lnTo>
                    <a:pt x="7409797" y="4106865"/>
                  </a:lnTo>
                  <a:lnTo>
                    <a:pt x="7374978" y="4122810"/>
                  </a:lnTo>
                  <a:lnTo>
                    <a:pt x="7339074" y="4136160"/>
                  </a:lnTo>
                  <a:lnTo>
                    <a:pt x="7302285" y="4146830"/>
                  </a:lnTo>
                  <a:lnTo>
                    <a:pt x="7264806" y="4154763"/>
                  </a:lnTo>
                  <a:lnTo>
                    <a:pt x="7226855" y="4159919"/>
                  </a:lnTo>
                  <a:lnTo>
                    <a:pt x="7188622" y="4162267"/>
                  </a:lnTo>
                  <a:lnTo>
                    <a:pt x="7175849" y="4162425"/>
                  </a:lnTo>
                  <a:lnTo>
                    <a:pt x="520350" y="4162425"/>
                  </a:lnTo>
                  <a:lnTo>
                    <a:pt x="482075" y="4161014"/>
                  </a:lnTo>
                  <a:lnTo>
                    <a:pt x="443999" y="4156793"/>
                  </a:lnTo>
                  <a:lnTo>
                    <a:pt x="406337" y="4149778"/>
                  </a:lnTo>
                  <a:lnTo>
                    <a:pt x="369301" y="4140022"/>
                  </a:lnTo>
                  <a:lnTo>
                    <a:pt x="333082" y="4127559"/>
                  </a:lnTo>
                  <a:lnTo>
                    <a:pt x="297871" y="4112467"/>
                  </a:lnTo>
                  <a:lnTo>
                    <a:pt x="263867" y="4094821"/>
                  </a:lnTo>
                  <a:lnTo>
                    <a:pt x="231259" y="4074728"/>
                  </a:lnTo>
                  <a:lnTo>
                    <a:pt x="200217" y="4052296"/>
                  </a:lnTo>
                  <a:lnTo>
                    <a:pt x="170904" y="4027626"/>
                  </a:lnTo>
                  <a:lnTo>
                    <a:pt x="143485" y="4000873"/>
                  </a:lnTo>
                  <a:lnTo>
                    <a:pt x="118113" y="3972182"/>
                  </a:lnTo>
                  <a:lnTo>
                    <a:pt x="94921" y="3941698"/>
                  </a:lnTo>
                  <a:lnTo>
                    <a:pt x="74030" y="3909586"/>
                  </a:lnTo>
                  <a:lnTo>
                    <a:pt x="55558" y="3876022"/>
                  </a:lnTo>
                  <a:lnTo>
                    <a:pt x="39609" y="3841203"/>
                  </a:lnTo>
                  <a:lnTo>
                    <a:pt x="26264" y="3805299"/>
                  </a:lnTo>
                  <a:lnTo>
                    <a:pt x="15593" y="3768510"/>
                  </a:lnTo>
                  <a:lnTo>
                    <a:pt x="7659" y="3731031"/>
                  </a:lnTo>
                  <a:lnTo>
                    <a:pt x="2505" y="3693080"/>
                  </a:lnTo>
                  <a:lnTo>
                    <a:pt x="156" y="3654847"/>
                  </a:lnTo>
                  <a:lnTo>
                    <a:pt x="0" y="3642074"/>
                  </a:lnTo>
                  <a:lnTo>
                    <a:pt x="0" y="520350"/>
                  </a:lnTo>
                  <a:lnTo>
                    <a:pt x="1409" y="482075"/>
                  </a:lnTo>
                  <a:lnTo>
                    <a:pt x="5631" y="443999"/>
                  </a:lnTo>
                  <a:lnTo>
                    <a:pt x="12644" y="406337"/>
                  </a:lnTo>
                  <a:lnTo>
                    <a:pt x="22406" y="369301"/>
                  </a:lnTo>
                  <a:lnTo>
                    <a:pt x="34865" y="333082"/>
                  </a:lnTo>
                  <a:lnTo>
                    <a:pt x="49958" y="297871"/>
                  </a:lnTo>
                  <a:lnTo>
                    <a:pt x="67602" y="263867"/>
                  </a:lnTo>
                  <a:lnTo>
                    <a:pt x="87694" y="231259"/>
                  </a:lnTo>
                  <a:lnTo>
                    <a:pt x="110131" y="200217"/>
                  </a:lnTo>
                  <a:lnTo>
                    <a:pt x="134796" y="170904"/>
                  </a:lnTo>
                  <a:lnTo>
                    <a:pt x="161550" y="143485"/>
                  </a:lnTo>
                  <a:lnTo>
                    <a:pt x="190243" y="118113"/>
                  </a:lnTo>
                  <a:lnTo>
                    <a:pt x="220725" y="94921"/>
                  </a:lnTo>
                  <a:lnTo>
                    <a:pt x="252837" y="74030"/>
                  </a:lnTo>
                  <a:lnTo>
                    <a:pt x="286398" y="55558"/>
                  </a:lnTo>
                  <a:lnTo>
                    <a:pt x="321221" y="39609"/>
                  </a:lnTo>
                  <a:lnTo>
                    <a:pt x="357122" y="26264"/>
                  </a:lnTo>
                  <a:lnTo>
                    <a:pt x="393915" y="15593"/>
                  </a:lnTo>
                  <a:lnTo>
                    <a:pt x="431394" y="7659"/>
                  </a:lnTo>
                  <a:lnTo>
                    <a:pt x="469347" y="2505"/>
                  </a:lnTo>
                  <a:lnTo>
                    <a:pt x="507576" y="156"/>
                  </a:lnTo>
                  <a:lnTo>
                    <a:pt x="52035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82168"/>
            <a:ext cx="8973311" cy="602894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92150" y="1448442"/>
            <a:ext cx="6827520" cy="401066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33465B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18745" marR="4703445">
              <a:lnSpc>
                <a:spcPct val="135400"/>
              </a:lnSpc>
            </a:pPr>
            <a:r>
              <a:rPr sz="2400" spc="-75" dirty="0">
                <a:solidFill>
                  <a:srgbClr val="31C131"/>
                </a:solidFill>
                <a:latin typeface="Arial"/>
                <a:cs typeface="Arial"/>
              </a:rPr>
              <a:t>c</a:t>
            </a:r>
            <a:r>
              <a:rPr sz="2400" spc="-95" dirty="0">
                <a:solidFill>
                  <a:srgbClr val="31C131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31C131"/>
                </a:solidFill>
                <a:latin typeface="Arial"/>
                <a:cs typeface="Arial"/>
              </a:rPr>
              <a:t>l</a:t>
            </a:r>
            <a:r>
              <a:rPr sz="2400" spc="-95" dirty="0">
                <a:solidFill>
                  <a:srgbClr val="31C131"/>
                </a:solidFill>
                <a:latin typeface="Arial"/>
                <a:cs typeface="Arial"/>
              </a:rPr>
              <a:t>o</a:t>
            </a:r>
            <a:r>
              <a:rPr sz="2400" spc="-50" dirty="0">
                <a:solidFill>
                  <a:srgbClr val="31C131"/>
                </a:solidFill>
                <a:latin typeface="Arial"/>
                <a:cs typeface="Arial"/>
              </a:rPr>
              <a:t>r</a:t>
            </a:r>
            <a:r>
              <a:rPr sz="2400" spc="-40" dirty="0">
                <a:solidFill>
                  <a:srgbClr val="33465B"/>
                </a:solidFill>
                <a:latin typeface="Arial"/>
                <a:cs typeface="Arial"/>
              </a:rPr>
              <a:t>: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4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30" dirty="0">
                <a:solidFill>
                  <a:srgbClr val="33465B"/>
                </a:solidFill>
                <a:latin typeface="Arial"/>
                <a:cs typeface="Arial"/>
              </a:rPr>
              <a:t>;  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5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x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80" dirty="0">
                <a:solidFill>
                  <a:srgbClr val="33465B"/>
                </a:solidFill>
                <a:latin typeface="Arial"/>
                <a:cs typeface="Arial"/>
              </a:rPr>
              <a:t>-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li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40" dirty="0">
                <a:solidFill>
                  <a:srgbClr val="33465B"/>
                </a:solidFill>
                <a:latin typeface="Arial"/>
                <a:cs typeface="Arial"/>
              </a:rPr>
              <a:t>: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ri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30" dirty="0">
                <a:solidFill>
                  <a:srgbClr val="33465B"/>
                </a:solidFill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2400" spc="75" dirty="0">
                <a:solidFill>
                  <a:srgbClr val="33465B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438784" marR="5080" indent="-426720">
              <a:lnSpc>
                <a:spcPct val="135400"/>
              </a:lnSpc>
              <a:buClr>
                <a:srgbClr val="001837"/>
              </a:buClr>
              <a:buSzPct val="137500"/>
              <a:buFont typeface="Arial"/>
              <a:buChar char="•"/>
              <a:tabLst>
                <a:tab pos="489584" algn="l"/>
                <a:tab pos="490220" algn="l"/>
              </a:tabLst>
            </a:pPr>
            <a:r>
              <a:rPr dirty="0"/>
              <a:t>	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ele</a:t>
            </a:r>
            <a:r>
              <a:rPr sz="2400" spc="-4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28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31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33465B"/>
                </a:solidFill>
                <a:latin typeface="Arial"/>
                <a:cs typeface="Arial"/>
              </a:rPr>
              <a:t>(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po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30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21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35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400" spc="-26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33465B"/>
                </a:solidFill>
                <a:latin typeface="Arial"/>
                <a:cs typeface="Arial"/>
              </a:rPr>
              <a:t>el</a:t>
            </a:r>
            <a:r>
              <a:rPr sz="2400" spc="-14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29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400" spc="-14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  </a:t>
            </a:r>
            <a:r>
              <a:rPr sz="2400" spc="-140" dirty="0">
                <a:solidFill>
                  <a:srgbClr val="33465B"/>
                </a:solidFill>
                <a:latin typeface="Arial"/>
                <a:cs typeface="Arial"/>
              </a:rPr>
              <a:t>y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13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y</a:t>
            </a:r>
            <a:r>
              <a:rPr sz="2400" spc="-80" dirty="0">
                <a:solidFill>
                  <a:srgbClr val="33465B"/>
                </a:solidFill>
                <a:latin typeface="Arial"/>
                <a:cs typeface="Arial"/>
              </a:rPr>
              <a:t>le</a:t>
            </a:r>
            <a:r>
              <a:rPr sz="2400" spc="-40" dirty="0">
                <a:solidFill>
                  <a:srgbClr val="33465B"/>
                </a:solidFill>
                <a:latin typeface="Arial"/>
                <a:cs typeface="Arial"/>
              </a:rPr>
              <a:t>: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33465B"/>
                </a:solidFill>
                <a:latin typeface="Arial"/>
                <a:cs typeface="Arial"/>
              </a:rPr>
              <a:t>&lt;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400" spc="-114" dirty="0">
                <a:solidFill>
                  <a:srgbClr val="33465B"/>
                </a:solidFill>
                <a:latin typeface="Arial"/>
                <a:cs typeface="Arial"/>
              </a:rPr>
              <a:t>&gt;</a:t>
            </a:r>
            <a:r>
              <a:rPr sz="2400" spc="95" dirty="0">
                <a:solidFill>
                  <a:srgbClr val="33465B"/>
                </a:solidFill>
                <a:latin typeface="Arial"/>
                <a:cs typeface="Arial"/>
              </a:rPr>
              <a:t>)</a:t>
            </a:r>
            <a:r>
              <a:rPr sz="2400" spc="-13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489584" indent="-477520">
              <a:lnSpc>
                <a:spcPct val="100000"/>
              </a:lnSpc>
              <a:spcBef>
                <a:spcPts val="1019"/>
              </a:spcBef>
              <a:buClr>
                <a:srgbClr val="001837"/>
              </a:buClr>
              <a:buSzPct val="137500"/>
              <a:buChar char="•"/>
              <a:tabLst>
                <a:tab pos="489584" algn="l"/>
                <a:tab pos="490220" algn="l"/>
              </a:tabLst>
            </a:pP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color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33465B"/>
                </a:solidFill>
                <a:latin typeface="Arial"/>
                <a:cs typeface="Arial"/>
              </a:rPr>
              <a:t>is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33465B"/>
                </a:solidFill>
                <a:latin typeface="Arial"/>
                <a:cs typeface="Arial"/>
              </a:rPr>
              <a:t>property,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33465B"/>
                </a:solidFill>
                <a:latin typeface="Arial"/>
                <a:cs typeface="Arial"/>
              </a:rPr>
              <a:t>and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red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33465B"/>
                </a:solidFill>
                <a:latin typeface="Arial"/>
                <a:cs typeface="Arial"/>
              </a:rPr>
              <a:t>is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33465B"/>
                </a:solidFill>
                <a:latin typeface="Arial"/>
                <a:cs typeface="Arial"/>
              </a:rPr>
              <a:t>the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33465B"/>
                </a:solidFill>
                <a:latin typeface="Arial"/>
                <a:cs typeface="Arial"/>
              </a:rPr>
              <a:t>property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33465B"/>
                </a:solidFill>
                <a:latin typeface="Arial"/>
                <a:cs typeface="Arial"/>
              </a:rPr>
              <a:t>value</a:t>
            </a:r>
            <a:endParaRPr sz="2400">
              <a:latin typeface="Arial"/>
              <a:cs typeface="Arial"/>
            </a:endParaRPr>
          </a:p>
          <a:p>
            <a:pPr marL="489584" indent="-477520">
              <a:lnSpc>
                <a:spcPct val="100000"/>
              </a:lnSpc>
              <a:spcBef>
                <a:spcPts val="1019"/>
              </a:spcBef>
              <a:buClr>
                <a:srgbClr val="001837"/>
              </a:buClr>
              <a:buSzPct val="137500"/>
              <a:buChar char="•"/>
              <a:tabLst>
                <a:tab pos="489584" algn="l"/>
                <a:tab pos="490220" algn="l"/>
              </a:tabLst>
            </a:pPr>
            <a:r>
              <a:rPr sz="2400" spc="-30" dirty="0">
                <a:solidFill>
                  <a:srgbClr val="33465B"/>
                </a:solidFill>
                <a:latin typeface="Arial"/>
                <a:cs typeface="Arial"/>
              </a:rPr>
              <a:t>text-align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33465B"/>
                </a:solidFill>
                <a:latin typeface="Arial"/>
                <a:cs typeface="Arial"/>
              </a:rPr>
              <a:t>is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33465B"/>
                </a:solidFill>
                <a:latin typeface="Arial"/>
                <a:cs typeface="Arial"/>
              </a:rPr>
              <a:t>property,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33465B"/>
                </a:solidFill>
                <a:latin typeface="Arial"/>
                <a:cs typeface="Arial"/>
              </a:rPr>
              <a:t>and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33465B"/>
                </a:solidFill>
                <a:latin typeface="Arial"/>
                <a:cs typeface="Arial"/>
              </a:rPr>
              <a:t>center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33465B"/>
                </a:solidFill>
                <a:latin typeface="Arial"/>
                <a:cs typeface="Arial"/>
              </a:rPr>
              <a:t>is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33465B"/>
                </a:solidFill>
                <a:latin typeface="Arial"/>
                <a:cs typeface="Arial"/>
              </a:rPr>
              <a:t>its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33465B"/>
                </a:solidFill>
                <a:latin typeface="Arial"/>
                <a:cs typeface="Arial"/>
              </a:rPr>
              <a:t>value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69450" y="6064227"/>
            <a:ext cx="6798309" cy="178244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62230">
              <a:lnSpc>
                <a:spcPts val="2700"/>
              </a:lnSpc>
              <a:spcBef>
                <a:spcPts val="340"/>
              </a:spcBef>
            </a:pPr>
            <a:r>
              <a:rPr sz="2400" spc="-140" dirty="0">
                <a:latin typeface="Arial"/>
                <a:cs typeface="Arial"/>
              </a:rPr>
              <a:t>The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element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selector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selects</a:t>
            </a:r>
            <a:r>
              <a:rPr sz="2400" spc="-245" dirty="0">
                <a:latin typeface="Arial"/>
                <a:cs typeface="Arial"/>
              </a:rPr>
              <a:t> </a:t>
            </a:r>
            <a:r>
              <a:rPr sz="2400" spc="-254" dirty="0">
                <a:latin typeface="Arial"/>
                <a:cs typeface="Arial"/>
              </a:rPr>
              <a:t>HTML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elements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based</a:t>
            </a:r>
            <a:r>
              <a:rPr sz="2400" spc="-245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on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170" dirty="0">
                <a:latin typeface="Arial"/>
                <a:cs typeface="Arial"/>
              </a:rPr>
              <a:t>t</a:t>
            </a:r>
            <a:r>
              <a:rPr sz="2400" spc="-90" dirty="0">
                <a:latin typeface="Arial"/>
                <a:cs typeface="Arial"/>
              </a:rPr>
              <a:t>h</a:t>
            </a:r>
            <a:r>
              <a:rPr sz="2400" spc="-110" dirty="0">
                <a:latin typeface="Arial"/>
                <a:cs typeface="Arial"/>
              </a:rPr>
              <a:t>e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el</a:t>
            </a:r>
            <a:r>
              <a:rPr sz="2400" spc="-145" dirty="0">
                <a:latin typeface="Arial"/>
                <a:cs typeface="Arial"/>
              </a:rPr>
              <a:t>e</a:t>
            </a:r>
            <a:r>
              <a:rPr sz="2400" spc="-229" dirty="0">
                <a:latin typeface="Arial"/>
                <a:cs typeface="Arial"/>
              </a:rPr>
              <a:t>m</a:t>
            </a:r>
            <a:r>
              <a:rPr sz="2400" spc="-145" dirty="0">
                <a:latin typeface="Arial"/>
                <a:cs typeface="Arial"/>
              </a:rPr>
              <a:t>e</a:t>
            </a:r>
            <a:r>
              <a:rPr sz="2400" spc="-90" dirty="0">
                <a:latin typeface="Arial"/>
                <a:cs typeface="Arial"/>
              </a:rPr>
              <a:t>n</a:t>
            </a:r>
            <a:r>
              <a:rPr sz="2400" spc="170" dirty="0">
                <a:latin typeface="Arial"/>
                <a:cs typeface="Arial"/>
              </a:rPr>
              <a:t>t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n</a:t>
            </a:r>
            <a:r>
              <a:rPr sz="2400" spc="-170" dirty="0">
                <a:latin typeface="Arial"/>
                <a:cs typeface="Arial"/>
              </a:rPr>
              <a:t>a</a:t>
            </a:r>
            <a:r>
              <a:rPr sz="2400" spc="-229" dirty="0">
                <a:latin typeface="Arial"/>
                <a:cs typeface="Arial"/>
              </a:rPr>
              <a:t>m</a:t>
            </a:r>
            <a:r>
              <a:rPr sz="2400" spc="-155" dirty="0">
                <a:latin typeface="Arial"/>
                <a:cs typeface="Arial"/>
              </a:rPr>
              <a:t>e</a:t>
            </a:r>
            <a:r>
              <a:rPr sz="2400" spc="-13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Arial"/>
              <a:cs typeface="Arial"/>
            </a:endParaRPr>
          </a:p>
          <a:p>
            <a:pPr marL="12700" marR="5080">
              <a:lnSpc>
                <a:spcPts val="2780"/>
              </a:lnSpc>
              <a:spcBef>
                <a:spcPts val="5"/>
              </a:spcBef>
            </a:pPr>
            <a:r>
              <a:rPr sz="2400" spc="-300" dirty="0">
                <a:latin typeface="Arial"/>
                <a:cs typeface="Arial"/>
              </a:rPr>
              <a:t>H</a:t>
            </a:r>
            <a:r>
              <a:rPr sz="2400" spc="-110" dirty="0">
                <a:latin typeface="Arial"/>
                <a:cs typeface="Arial"/>
              </a:rPr>
              <a:t>e</a:t>
            </a:r>
            <a:r>
              <a:rPr sz="2400" spc="-70" dirty="0">
                <a:latin typeface="Arial"/>
                <a:cs typeface="Arial"/>
              </a:rPr>
              <a:t>r</a:t>
            </a:r>
            <a:r>
              <a:rPr sz="2400" spc="-155" dirty="0">
                <a:latin typeface="Arial"/>
                <a:cs typeface="Arial"/>
              </a:rPr>
              <a:t>e</a:t>
            </a:r>
            <a:r>
              <a:rPr sz="2400" spc="-110" dirty="0">
                <a:latin typeface="Arial"/>
                <a:cs typeface="Arial"/>
              </a:rPr>
              <a:t>,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170" dirty="0">
                <a:latin typeface="Arial"/>
                <a:cs typeface="Arial"/>
              </a:rPr>
              <a:t>a</a:t>
            </a:r>
            <a:r>
              <a:rPr sz="2400" spc="-45" dirty="0">
                <a:latin typeface="Arial"/>
                <a:cs typeface="Arial"/>
              </a:rPr>
              <a:t>ll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&lt;</a:t>
            </a:r>
            <a:r>
              <a:rPr sz="2400" spc="-95" dirty="0">
                <a:latin typeface="Arial"/>
                <a:cs typeface="Arial"/>
              </a:rPr>
              <a:t>p</a:t>
            </a:r>
            <a:r>
              <a:rPr sz="2400" spc="-114" dirty="0">
                <a:latin typeface="Arial"/>
                <a:cs typeface="Arial"/>
              </a:rPr>
              <a:t>&gt;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el</a:t>
            </a:r>
            <a:r>
              <a:rPr sz="2400" spc="-145" dirty="0">
                <a:latin typeface="Arial"/>
                <a:cs typeface="Arial"/>
              </a:rPr>
              <a:t>e</a:t>
            </a:r>
            <a:r>
              <a:rPr sz="2400" spc="-229" dirty="0">
                <a:latin typeface="Arial"/>
                <a:cs typeface="Arial"/>
              </a:rPr>
              <a:t>m</a:t>
            </a:r>
            <a:r>
              <a:rPr sz="2400" spc="-145" dirty="0">
                <a:latin typeface="Arial"/>
                <a:cs typeface="Arial"/>
              </a:rPr>
              <a:t>e</a:t>
            </a:r>
            <a:r>
              <a:rPr sz="2400" spc="-90" dirty="0">
                <a:latin typeface="Arial"/>
                <a:cs typeface="Arial"/>
              </a:rPr>
              <a:t>n</a:t>
            </a:r>
            <a:r>
              <a:rPr sz="2400" spc="170" dirty="0">
                <a:latin typeface="Arial"/>
                <a:cs typeface="Arial"/>
              </a:rPr>
              <a:t>t</a:t>
            </a:r>
            <a:r>
              <a:rPr sz="2400" spc="-100" dirty="0">
                <a:latin typeface="Arial"/>
                <a:cs typeface="Arial"/>
              </a:rPr>
              <a:t>s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o</a:t>
            </a:r>
            <a:r>
              <a:rPr sz="2400" spc="-90" dirty="0">
                <a:latin typeface="Arial"/>
                <a:cs typeface="Arial"/>
              </a:rPr>
              <a:t>n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170" dirty="0">
                <a:latin typeface="Arial"/>
                <a:cs typeface="Arial"/>
              </a:rPr>
              <a:t>t</a:t>
            </a:r>
            <a:r>
              <a:rPr sz="2400" spc="-90" dirty="0">
                <a:latin typeface="Arial"/>
                <a:cs typeface="Arial"/>
              </a:rPr>
              <a:t>h</a:t>
            </a:r>
            <a:r>
              <a:rPr sz="2400" spc="-110" dirty="0">
                <a:latin typeface="Arial"/>
                <a:cs typeface="Arial"/>
              </a:rPr>
              <a:t>e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p</a:t>
            </a:r>
            <a:r>
              <a:rPr sz="2400" spc="-170" dirty="0">
                <a:latin typeface="Arial"/>
                <a:cs typeface="Arial"/>
              </a:rPr>
              <a:t>a</a:t>
            </a:r>
            <a:r>
              <a:rPr sz="2400" spc="-95" dirty="0">
                <a:latin typeface="Arial"/>
                <a:cs typeface="Arial"/>
              </a:rPr>
              <a:t>g</a:t>
            </a:r>
            <a:r>
              <a:rPr sz="2400" spc="-110" dirty="0">
                <a:latin typeface="Arial"/>
                <a:cs typeface="Arial"/>
              </a:rPr>
              <a:t>e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w</a:t>
            </a:r>
            <a:r>
              <a:rPr sz="2400" spc="-45" dirty="0">
                <a:latin typeface="Arial"/>
                <a:cs typeface="Arial"/>
              </a:rPr>
              <a:t>ill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b</a:t>
            </a:r>
            <a:r>
              <a:rPr sz="2400" spc="-110" dirty="0">
                <a:latin typeface="Arial"/>
                <a:cs typeface="Arial"/>
              </a:rPr>
              <a:t>e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ri</a:t>
            </a:r>
            <a:r>
              <a:rPr sz="2400" spc="-95" dirty="0">
                <a:latin typeface="Arial"/>
                <a:cs typeface="Arial"/>
              </a:rPr>
              <a:t>g</a:t>
            </a:r>
            <a:r>
              <a:rPr sz="2400" spc="-90" dirty="0">
                <a:latin typeface="Arial"/>
                <a:cs typeface="Arial"/>
              </a:rPr>
              <a:t>h</a:t>
            </a:r>
            <a:r>
              <a:rPr sz="2400" spc="170" dirty="0">
                <a:latin typeface="Arial"/>
                <a:cs typeface="Arial"/>
              </a:rPr>
              <a:t>t</a:t>
            </a:r>
            <a:r>
              <a:rPr sz="2400" spc="80" dirty="0">
                <a:latin typeface="Arial"/>
                <a:cs typeface="Arial"/>
              </a:rPr>
              <a:t>-</a:t>
            </a:r>
            <a:r>
              <a:rPr sz="2400" spc="-170" dirty="0">
                <a:latin typeface="Arial"/>
                <a:cs typeface="Arial"/>
              </a:rPr>
              <a:t>a</a:t>
            </a:r>
            <a:r>
              <a:rPr sz="2400" spc="-45" dirty="0">
                <a:latin typeface="Arial"/>
                <a:cs typeface="Arial"/>
              </a:rPr>
              <a:t>li</a:t>
            </a:r>
            <a:r>
              <a:rPr sz="2400" spc="-95" dirty="0">
                <a:latin typeface="Arial"/>
                <a:cs typeface="Arial"/>
              </a:rPr>
              <a:t>g</a:t>
            </a:r>
            <a:r>
              <a:rPr sz="2400" spc="-100" dirty="0">
                <a:latin typeface="Arial"/>
                <a:cs typeface="Arial"/>
              </a:rPr>
              <a:t>n</a:t>
            </a:r>
            <a:r>
              <a:rPr sz="2400" spc="-110" dirty="0">
                <a:latin typeface="Arial"/>
                <a:cs typeface="Arial"/>
              </a:rPr>
              <a:t>e</a:t>
            </a:r>
            <a:r>
              <a:rPr sz="2400" spc="-95" dirty="0">
                <a:latin typeface="Arial"/>
                <a:cs typeface="Arial"/>
              </a:rPr>
              <a:t>d</a:t>
            </a:r>
            <a:r>
              <a:rPr sz="2400" spc="-110" dirty="0">
                <a:latin typeface="Arial"/>
                <a:cs typeface="Arial"/>
              </a:rPr>
              <a:t>,  </a:t>
            </a:r>
            <a:r>
              <a:rPr sz="2400" spc="-125" dirty="0">
                <a:latin typeface="Arial"/>
                <a:cs typeface="Arial"/>
              </a:rPr>
              <a:t>w</a:t>
            </a:r>
            <a:r>
              <a:rPr sz="2400" spc="-45" dirty="0">
                <a:latin typeface="Arial"/>
                <a:cs typeface="Arial"/>
              </a:rPr>
              <a:t>i</a:t>
            </a:r>
            <a:r>
              <a:rPr sz="2400" spc="170" dirty="0">
                <a:latin typeface="Arial"/>
                <a:cs typeface="Arial"/>
              </a:rPr>
              <a:t>t</a:t>
            </a:r>
            <a:r>
              <a:rPr sz="2400" spc="-90" dirty="0">
                <a:latin typeface="Arial"/>
                <a:cs typeface="Arial"/>
              </a:rPr>
              <a:t>h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170" dirty="0">
                <a:latin typeface="Arial"/>
                <a:cs typeface="Arial"/>
              </a:rPr>
              <a:t>a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g</a:t>
            </a:r>
            <a:r>
              <a:rPr sz="2400" spc="-70" dirty="0">
                <a:latin typeface="Arial"/>
                <a:cs typeface="Arial"/>
              </a:rPr>
              <a:t>r</a:t>
            </a:r>
            <a:r>
              <a:rPr sz="2400" spc="-110" dirty="0">
                <a:latin typeface="Arial"/>
                <a:cs typeface="Arial"/>
              </a:rPr>
              <a:t>e</a:t>
            </a:r>
            <a:r>
              <a:rPr sz="2400" spc="-145" dirty="0">
                <a:latin typeface="Arial"/>
                <a:cs typeface="Arial"/>
              </a:rPr>
              <a:t>e</a:t>
            </a:r>
            <a:r>
              <a:rPr sz="2400" spc="-90" dirty="0">
                <a:latin typeface="Arial"/>
                <a:cs typeface="Arial"/>
              </a:rPr>
              <a:t>n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125" dirty="0">
                <a:latin typeface="Arial"/>
                <a:cs typeface="Arial"/>
              </a:rPr>
              <a:t>t</a:t>
            </a:r>
            <a:r>
              <a:rPr sz="2400" spc="-155" dirty="0">
                <a:latin typeface="Arial"/>
                <a:cs typeface="Arial"/>
              </a:rPr>
              <a:t>e</a:t>
            </a:r>
            <a:r>
              <a:rPr sz="2400" spc="-95" dirty="0">
                <a:latin typeface="Arial"/>
                <a:cs typeface="Arial"/>
              </a:rPr>
              <a:t>x</a:t>
            </a:r>
            <a:r>
              <a:rPr sz="2400" spc="170" dirty="0">
                <a:latin typeface="Arial"/>
                <a:cs typeface="Arial"/>
              </a:rPr>
              <a:t>t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c</a:t>
            </a:r>
            <a:r>
              <a:rPr sz="2400" spc="-95" dirty="0">
                <a:latin typeface="Arial"/>
                <a:cs typeface="Arial"/>
              </a:rPr>
              <a:t>o</a:t>
            </a:r>
            <a:r>
              <a:rPr sz="2400" spc="-45" dirty="0">
                <a:latin typeface="Arial"/>
                <a:cs typeface="Arial"/>
              </a:rPr>
              <a:t>l</a:t>
            </a:r>
            <a:r>
              <a:rPr sz="2400" spc="-95" dirty="0">
                <a:latin typeface="Arial"/>
                <a:cs typeface="Arial"/>
              </a:rPr>
              <a:t>o</a:t>
            </a:r>
            <a:r>
              <a:rPr sz="2400" spc="-45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86200" y="0"/>
            <a:ext cx="10363200" cy="8610600"/>
            <a:chOff x="3886200" y="0"/>
            <a:chExt cx="10363200" cy="86106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5832" y="0"/>
              <a:ext cx="5775959" cy="27157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34800" y="1390650"/>
              <a:ext cx="2514600" cy="2514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86200" y="6096000"/>
              <a:ext cx="2514600" cy="2514600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1478895" cy="8422005"/>
            <a:chOff x="0" y="0"/>
            <a:chExt cx="11478895" cy="84220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49423"/>
              <a:ext cx="8296655" cy="61721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5807" y="0"/>
              <a:ext cx="4632959" cy="271576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58875" y="3179592"/>
            <a:ext cx="5850255" cy="398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9584" marR="5080" indent="-477520">
              <a:lnSpc>
                <a:spcPct val="141300"/>
              </a:lnSpc>
              <a:spcBef>
                <a:spcPts val="95"/>
              </a:spcBef>
              <a:buClr>
                <a:srgbClr val="001837"/>
              </a:buClr>
              <a:buSzPct val="143478"/>
              <a:buChar char="•"/>
              <a:tabLst>
                <a:tab pos="489584" algn="l"/>
                <a:tab pos="490220" algn="l"/>
              </a:tabLst>
            </a:pPr>
            <a:r>
              <a:rPr sz="2300" spc="-14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se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2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17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1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ses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160" dirty="0">
                <a:solidFill>
                  <a:srgbClr val="33465B"/>
                </a:solidFill>
                <a:latin typeface="Arial"/>
                <a:cs typeface="Arial"/>
              </a:rPr>
              <a:t>tt</a:t>
            </a:r>
            <a:r>
              <a:rPr sz="2300" spc="1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300" spc="17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120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  </a:t>
            </a:r>
            <a:r>
              <a:rPr sz="2300" spc="-20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145" dirty="0">
                <a:solidFill>
                  <a:srgbClr val="33465B"/>
                </a:solidFill>
                <a:latin typeface="Arial"/>
                <a:cs typeface="Arial"/>
              </a:rPr>
              <a:t>TM</a:t>
            </a:r>
            <a:r>
              <a:rPr sz="2300" spc="-19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14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7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se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2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80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2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14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489584" marR="362585" indent="-477520">
              <a:lnSpc>
                <a:spcPct val="141300"/>
              </a:lnSpc>
              <a:spcBef>
                <a:spcPts val="5"/>
              </a:spcBef>
              <a:buClr>
                <a:srgbClr val="001837"/>
              </a:buClr>
              <a:buSzPct val="143478"/>
              <a:buChar char="•"/>
              <a:tabLst>
                <a:tab pos="489584" algn="l"/>
                <a:tab pos="490220" algn="l"/>
              </a:tabLst>
            </a:pPr>
            <a:r>
              <a:rPr sz="2300" spc="-14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120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14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un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q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70" dirty="0">
                <a:solidFill>
                  <a:srgbClr val="33465B"/>
                </a:solidFill>
                <a:latin typeface="Arial"/>
                <a:cs typeface="Arial"/>
              </a:rPr>
              <a:t>a 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300" spc="-8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60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se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2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17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1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se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7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se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2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 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un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q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14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50" dirty="0">
                <a:solidFill>
                  <a:srgbClr val="33465B"/>
                </a:solidFill>
                <a:latin typeface="Arial"/>
                <a:cs typeface="Arial"/>
              </a:rPr>
              <a:t>!</a:t>
            </a:r>
            <a:endParaRPr sz="2300">
              <a:latin typeface="Arial"/>
              <a:cs typeface="Arial"/>
            </a:endParaRPr>
          </a:p>
          <a:p>
            <a:pPr marL="489584" marR="49530" indent="-477520">
              <a:lnSpc>
                <a:spcPct val="141300"/>
              </a:lnSpc>
              <a:buClr>
                <a:srgbClr val="001837"/>
              </a:buClr>
              <a:buSzPct val="143478"/>
              <a:buChar char="•"/>
              <a:tabLst>
                <a:tab pos="489584" algn="l"/>
                <a:tab pos="490220" algn="l"/>
              </a:tabLst>
            </a:pPr>
            <a:r>
              <a:rPr sz="2300" spc="-31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se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2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14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80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2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60" dirty="0">
                <a:solidFill>
                  <a:srgbClr val="33465B"/>
                </a:solidFill>
                <a:latin typeface="Arial"/>
                <a:cs typeface="Arial"/>
              </a:rPr>
              <a:t>,  </a:t>
            </a:r>
            <a:r>
              <a:rPr sz="2300" spc="-3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300" spc="1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17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45" dirty="0">
                <a:solidFill>
                  <a:srgbClr val="33465B"/>
                </a:solidFill>
                <a:latin typeface="Arial"/>
                <a:cs typeface="Arial"/>
              </a:rPr>
              <a:t>(</a:t>
            </a:r>
            <a:r>
              <a:rPr sz="2300" spc="660" dirty="0">
                <a:solidFill>
                  <a:srgbClr val="33465B"/>
                </a:solidFill>
                <a:latin typeface="Arial"/>
                <a:cs typeface="Arial"/>
              </a:rPr>
              <a:t>#</a:t>
            </a:r>
            <a:r>
              <a:rPr sz="2300" spc="145" dirty="0">
                <a:solidFill>
                  <a:srgbClr val="33465B"/>
                </a:solidFill>
                <a:latin typeface="Arial"/>
                <a:cs typeface="Arial"/>
              </a:rPr>
              <a:t>)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2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17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5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60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ll</a:t>
            </a:r>
            <a:r>
              <a:rPr sz="2300" spc="-6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85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y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30" dirty="0">
                <a:solidFill>
                  <a:srgbClr val="33465B"/>
                </a:solidFill>
                <a:latin typeface="Arial"/>
                <a:cs typeface="Arial"/>
              </a:rPr>
              <a:t>e  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120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14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89976" y="505968"/>
            <a:ext cx="10098023" cy="978103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350390" y="1668470"/>
            <a:ext cx="847090" cy="151130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050" spc="-35" dirty="0">
                <a:solidFill>
                  <a:srgbClr val="33465B"/>
                </a:solidFill>
                <a:latin typeface="Arial"/>
                <a:cs typeface="Arial"/>
              </a:rPr>
              <a:t>&lt;html&gt;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050" spc="-80" dirty="0">
                <a:solidFill>
                  <a:srgbClr val="33465B"/>
                </a:solidFill>
                <a:latin typeface="Arial"/>
                <a:cs typeface="Arial"/>
              </a:rPr>
              <a:t>&lt;</a:t>
            </a:r>
            <a:r>
              <a:rPr sz="2050" spc="-55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050" spc="-10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050" spc="-13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050" spc="-6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050" spc="-80" dirty="0">
                <a:solidFill>
                  <a:srgbClr val="33465B"/>
                </a:solidFill>
                <a:latin typeface="Arial"/>
                <a:cs typeface="Arial"/>
              </a:rPr>
              <a:t>&gt;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050" spc="-35" dirty="0">
                <a:solidFill>
                  <a:srgbClr val="33465B"/>
                </a:solidFill>
                <a:latin typeface="Arial"/>
                <a:cs typeface="Arial"/>
              </a:rPr>
              <a:t>&lt;style&gt;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50390" y="3335299"/>
            <a:ext cx="949325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20" dirty="0">
                <a:solidFill>
                  <a:srgbClr val="33465B"/>
                </a:solidFill>
                <a:latin typeface="Arial"/>
                <a:cs typeface="Arial"/>
              </a:rPr>
              <a:t>#</a:t>
            </a:r>
            <a:r>
              <a:rPr sz="2050" spc="-6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050" spc="-13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050" spc="-5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050" spc="-13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050" spc="-409" dirty="0">
                <a:solidFill>
                  <a:srgbClr val="33465B"/>
                </a:solidFill>
                <a:latin typeface="Arial"/>
                <a:cs typeface="Arial"/>
              </a:rPr>
              <a:t>1</a:t>
            </a:r>
            <a:r>
              <a:rPr sz="2050" spc="-21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050" spc="85" dirty="0">
                <a:solidFill>
                  <a:srgbClr val="33465B"/>
                </a:solidFill>
                <a:latin typeface="Arial"/>
                <a:cs typeface="Arial"/>
              </a:rPr>
              <a:t>{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41830" y="3830599"/>
            <a:ext cx="1969135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050" spc="-12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050" spc="-65" dirty="0">
                <a:solidFill>
                  <a:srgbClr val="33465B"/>
                </a:solidFill>
                <a:latin typeface="Arial"/>
                <a:cs typeface="Arial"/>
              </a:rPr>
              <a:t>x</a:t>
            </a:r>
            <a:r>
              <a:rPr sz="205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050" spc="70" dirty="0">
                <a:solidFill>
                  <a:srgbClr val="33465B"/>
                </a:solidFill>
                <a:latin typeface="Arial"/>
                <a:cs typeface="Arial"/>
              </a:rPr>
              <a:t>-</a:t>
            </a:r>
            <a:r>
              <a:rPr sz="2050" spc="-13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050" spc="-10" dirty="0">
                <a:solidFill>
                  <a:srgbClr val="33465B"/>
                </a:solidFill>
                <a:latin typeface="Arial"/>
                <a:cs typeface="Arial"/>
              </a:rPr>
              <a:t>li</a:t>
            </a:r>
            <a:r>
              <a:rPr sz="2050" spc="-6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050" spc="-5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050" spc="-10" dirty="0">
                <a:solidFill>
                  <a:srgbClr val="33465B"/>
                </a:solidFill>
                <a:latin typeface="Arial"/>
                <a:cs typeface="Arial"/>
              </a:rPr>
              <a:t>:</a:t>
            </a:r>
            <a:r>
              <a:rPr sz="2050" spc="-21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050" spc="-5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05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050" spc="-5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05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050" spc="-8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050" spc="-1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050" dirty="0">
                <a:solidFill>
                  <a:srgbClr val="33465B"/>
                </a:solidFill>
                <a:latin typeface="Arial"/>
                <a:cs typeface="Arial"/>
              </a:rPr>
              <a:t>;</a:t>
            </a:r>
            <a:endParaRPr sz="2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41830" y="4325899"/>
            <a:ext cx="1112520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5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050" spc="-6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050" spc="-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050" spc="-6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050" spc="-1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050" spc="-10" dirty="0">
                <a:solidFill>
                  <a:srgbClr val="33465B"/>
                </a:solidFill>
                <a:latin typeface="Arial"/>
                <a:cs typeface="Arial"/>
              </a:rPr>
              <a:t>:</a:t>
            </a:r>
            <a:r>
              <a:rPr sz="2050" spc="-21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050" spc="-3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050" spc="-8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050" spc="-6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050" dirty="0">
                <a:solidFill>
                  <a:srgbClr val="33465B"/>
                </a:solidFill>
                <a:latin typeface="Arial"/>
                <a:cs typeface="Arial"/>
              </a:rPr>
              <a:t>;</a:t>
            </a:r>
            <a:endParaRPr sz="2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50390" y="4821199"/>
            <a:ext cx="1020444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85" dirty="0">
                <a:solidFill>
                  <a:srgbClr val="33465B"/>
                </a:solidFill>
                <a:latin typeface="Arial"/>
                <a:cs typeface="Arial"/>
              </a:rPr>
              <a:t>}</a:t>
            </a:r>
            <a:r>
              <a:rPr sz="2050" spc="-80" dirty="0">
                <a:solidFill>
                  <a:srgbClr val="33465B"/>
                </a:solidFill>
                <a:latin typeface="Arial"/>
                <a:cs typeface="Arial"/>
              </a:rPr>
              <a:t>&lt;</a:t>
            </a:r>
            <a:r>
              <a:rPr sz="2050" spc="95" dirty="0">
                <a:solidFill>
                  <a:srgbClr val="33465B"/>
                </a:solidFill>
                <a:latin typeface="Arial"/>
                <a:cs typeface="Arial"/>
              </a:rPr>
              <a:t>/</a:t>
            </a:r>
            <a:r>
              <a:rPr sz="2050" spc="-75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050" spc="14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050" spc="-60" dirty="0">
                <a:solidFill>
                  <a:srgbClr val="33465B"/>
                </a:solidFill>
                <a:latin typeface="Arial"/>
                <a:cs typeface="Arial"/>
              </a:rPr>
              <a:t>y</a:t>
            </a:r>
            <a:r>
              <a:rPr sz="2050" spc="-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050" spc="-80" dirty="0">
                <a:solidFill>
                  <a:srgbClr val="33465B"/>
                </a:solidFill>
                <a:latin typeface="Arial"/>
                <a:cs typeface="Arial"/>
              </a:rPr>
              <a:t>e&gt;</a:t>
            </a:r>
            <a:endParaRPr sz="2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50390" y="5316499"/>
            <a:ext cx="939165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80" dirty="0">
                <a:solidFill>
                  <a:srgbClr val="33465B"/>
                </a:solidFill>
                <a:latin typeface="Arial"/>
                <a:cs typeface="Arial"/>
              </a:rPr>
              <a:t>&lt;</a:t>
            </a:r>
            <a:r>
              <a:rPr sz="2050" spc="150" dirty="0">
                <a:solidFill>
                  <a:srgbClr val="33465B"/>
                </a:solidFill>
                <a:latin typeface="Arial"/>
                <a:cs typeface="Arial"/>
              </a:rPr>
              <a:t>/</a:t>
            </a:r>
            <a:r>
              <a:rPr sz="2050" spc="-55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050" spc="-10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050" spc="-13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050" spc="-6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050" spc="-80" dirty="0">
                <a:solidFill>
                  <a:srgbClr val="33465B"/>
                </a:solidFill>
                <a:latin typeface="Arial"/>
                <a:cs typeface="Arial"/>
              </a:rPr>
              <a:t>&gt;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50390" y="5811799"/>
            <a:ext cx="844550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80" dirty="0">
                <a:solidFill>
                  <a:srgbClr val="33465B"/>
                </a:solidFill>
                <a:latin typeface="Arial"/>
                <a:cs typeface="Arial"/>
              </a:rPr>
              <a:t>&lt;</a:t>
            </a:r>
            <a:r>
              <a:rPr sz="2050" spc="-65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050" spc="-60" dirty="0">
                <a:solidFill>
                  <a:srgbClr val="33465B"/>
                </a:solidFill>
                <a:latin typeface="Arial"/>
                <a:cs typeface="Arial"/>
              </a:rPr>
              <a:t>ody</a:t>
            </a:r>
            <a:r>
              <a:rPr sz="2050" spc="-80" dirty="0">
                <a:solidFill>
                  <a:srgbClr val="33465B"/>
                </a:solidFill>
                <a:latin typeface="Arial"/>
                <a:cs typeface="Arial"/>
              </a:rPr>
              <a:t>&gt;</a:t>
            </a:r>
            <a:endParaRPr sz="2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50390" y="6307099"/>
            <a:ext cx="3411220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80" dirty="0">
                <a:solidFill>
                  <a:srgbClr val="33465B"/>
                </a:solidFill>
                <a:latin typeface="Arial"/>
                <a:cs typeface="Arial"/>
              </a:rPr>
              <a:t>&lt;</a:t>
            </a:r>
            <a:r>
              <a:rPr sz="2050" spc="-6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050" spc="-21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050" spc="-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050" spc="-6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050" spc="150" dirty="0">
                <a:solidFill>
                  <a:srgbClr val="33465B"/>
                </a:solidFill>
                <a:latin typeface="Arial"/>
                <a:cs typeface="Arial"/>
              </a:rPr>
              <a:t>=</a:t>
            </a:r>
            <a:r>
              <a:rPr sz="2050" spc="20" dirty="0">
                <a:solidFill>
                  <a:srgbClr val="33465B"/>
                </a:solidFill>
                <a:latin typeface="Arial"/>
                <a:cs typeface="Arial"/>
              </a:rPr>
              <a:t>"</a:t>
            </a:r>
            <a:r>
              <a:rPr sz="2050" spc="-6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050" spc="-13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050" spc="-5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050" spc="-13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050" spc="-409" dirty="0">
                <a:solidFill>
                  <a:srgbClr val="33465B"/>
                </a:solidFill>
                <a:latin typeface="Arial"/>
                <a:cs typeface="Arial"/>
              </a:rPr>
              <a:t>1</a:t>
            </a:r>
            <a:r>
              <a:rPr sz="2050" spc="20" dirty="0">
                <a:solidFill>
                  <a:srgbClr val="33465B"/>
                </a:solidFill>
                <a:latin typeface="Arial"/>
                <a:cs typeface="Arial"/>
              </a:rPr>
              <a:t>"</a:t>
            </a:r>
            <a:r>
              <a:rPr sz="2050" spc="-80" dirty="0">
                <a:solidFill>
                  <a:srgbClr val="33465B"/>
                </a:solidFill>
                <a:latin typeface="Arial"/>
                <a:cs typeface="Arial"/>
              </a:rPr>
              <a:t>&gt;</a:t>
            </a:r>
            <a:r>
              <a:rPr sz="2050" spc="-229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050" spc="-8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050" spc="-10" dirty="0">
                <a:solidFill>
                  <a:srgbClr val="33465B"/>
                </a:solidFill>
                <a:latin typeface="Arial"/>
                <a:cs typeface="Arial"/>
              </a:rPr>
              <a:t>ll</a:t>
            </a:r>
            <a:r>
              <a:rPr sz="2050" spc="-6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050" spc="-21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050" spc="-34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050" spc="-6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050" spc="-1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050" spc="-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050" spc="-6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050" spc="20" dirty="0">
                <a:solidFill>
                  <a:srgbClr val="33465B"/>
                </a:solidFill>
                <a:latin typeface="Arial"/>
                <a:cs typeface="Arial"/>
              </a:rPr>
              <a:t>!</a:t>
            </a:r>
            <a:r>
              <a:rPr sz="2050" spc="-80" dirty="0">
                <a:solidFill>
                  <a:srgbClr val="33465B"/>
                </a:solidFill>
                <a:latin typeface="Arial"/>
                <a:cs typeface="Arial"/>
              </a:rPr>
              <a:t>&lt;</a:t>
            </a:r>
            <a:r>
              <a:rPr sz="2050" spc="95" dirty="0">
                <a:solidFill>
                  <a:srgbClr val="33465B"/>
                </a:solidFill>
                <a:latin typeface="Arial"/>
                <a:cs typeface="Arial"/>
              </a:rPr>
              <a:t>/</a:t>
            </a:r>
            <a:r>
              <a:rPr sz="2050" spc="-6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050" spc="-80" dirty="0">
                <a:solidFill>
                  <a:srgbClr val="33465B"/>
                </a:solidFill>
                <a:latin typeface="Arial"/>
                <a:cs typeface="Arial"/>
              </a:rPr>
              <a:t>&gt;</a:t>
            </a:r>
            <a:endParaRPr sz="2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50390" y="6802399"/>
            <a:ext cx="5480685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75" dirty="0">
                <a:solidFill>
                  <a:srgbClr val="33465B"/>
                </a:solidFill>
                <a:latin typeface="Arial"/>
                <a:cs typeface="Arial"/>
              </a:rPr>
              <a:t>&lt;p&gt;This</a:t>
            </a:r>
            <a:r>
              <a:rPr sz="2050" spc="-21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050" spc="-80" dirty="0">
                <a:solidFill>
                  <a:srgbClr val="33465B"/>
                </a:solidFill>
                <a:latin typeface="Arial"/>
                <a:cs typeface="Arial"/>
              </a:rPr>
              <a:t>paragraph</a:t>
            </a:r>
            <a:r>
              <a:rPr sz="2050" spc="-21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050" spc="-40" dirty="0">
                <a:solidFill>
                  <a:srgbClr val="33465B"/>
                </a:solidFill>
                <a:latin typeface="Arial"/>
                <a:cs typeface="Arial"/>
              </a:rPr>
              <a:t>is</a:t>
            </a:r>
            <a:r>
              <a:rPr sz="2050" spc="-21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050" spc="15" dirty="0">
                <a:solidFill>
                  <a:srgbClr val="33465B"/>
                </a:solidFill>
                <a:latin typeface="Arial"/>
                <a:cs typeface="Arial"/>
              </a:rPr>
              <a:t>not</a:t>
            </a:r>
            <a:r>
              <a:rPr sz="2050" spc="-21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050" spc="-25" dirty="0">
                <a:solidFill>
                  <a:srgbClr val="33465B"/>
                </a:solidFill>
                <a:latin typeface="Arial"/>
                <a:cs typeface="Arial"/>
              </a:rPr>
              <a:t>affected</a:t>
            </a:r>
            <a:r>
              <a:rPr sz="2050" spc="-21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050" spc="-90" dirty="0">
                <a:solidFill>
                  <a:srgbClr val="33465B"/>
                </a:solidFill>
                <a:latin typeface="Arial"/>
                <a:cs typeface="Arial"/>
              </a:rPr>
              <a:t>by</a:t>
            </a:r>
            <a:r>
              <a:rPr sz="2050" spc="-21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050" spc="10" dirty="0">
                <a:solidFill>
                  <a:srgbClr val="33465B"/>
                </a:solidFill>
                <a:latin typeface="Arial"/>
                <a:cs typeface="Arial"/>
              </a:rPr>
              <a:t>the</a:t>
            </a:r>
            <a:r>
              <a:rPr sz="2050" spc="-204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050" spc="-35" dirty="0">
                <a:solidFill>
                  <a:srgbClr val="33465B"/>
                </a:solidFill>
                <a:latin typeface="Arial"/>
                <a:cs typeface="Arial"/>
              </a:rPr>
              <a:t>style.&lt;/p&gt;</a:t>
            </a:r>
            <a:endParaRPr sz="2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50390" y="7116770"/>
            <a:ext cx="5114290" cy="196850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050" spc="-35" dirty="0">
                <a:solidFill>
                  <a:srgbClr val="33465B"/>
                </a:solidFill>
                <a:latin typeface="Arial"/>
                <a:cs typeface="Arial"/>
              </a:rPr>
              <a:t>&lt;/body&gt;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050" spc="-10" dirty="0">
                <a:solidFill>
                  <a:srgbClr val="33465B"/>
                </a:solidFill>
                <a:latin typeface="Arial"/>
                <a:cs typeface="Arial"/>
              </a:rPr>
              <a:t>&lt;/html&gt;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Arial"/>
              <a:cs typeface="Arial"/>
            </a:endParaRPr>
          </a:p>
          <a:p>
            <a:pPr marL="561975" algn="ctr">
              <a:lnSpc>
                <a:spcPts val="2430"/>
              </a:lnSpc>
            </a:pPr>
            <a:r>
              <a:rPr sz="2050" spc="-229" dirty="0">
                <a:solidFill>
                  <a:srgbClr val="DC3413"/>
                </a:solidFill>
                <a:latin typeface="Arial"/>
                <a:cs typeface="Arial"/>
              </a:rPr>
              <a:t>H</a:t>
            </a:r>
            <a:r>
              <a:rPr sz="2050" spc="-80" dirty="0">
                <a:solidFill>
                  <a:srgbClr val="DC3413"/>
                </a:solidFill>
                <a:latin typeface="Arial"/>
                <a:cs typeface="Arial"/>
              </a:rPr>
              <a:t>e</a:t>
            </a:r>
            <a:r>
              <a:rPr sz="2050" spc="-10" dirty="0">
                <a:solidFill>
                  <a:srgbClr val="DC3413"/>
                </a:solidFill>
                <a:latin typeface="Arial"/>
                <a:cs typeface="Arial"/>
              </a:rPr>
              <a:t>ll</a:t>
            </a:r>
            <a:r>
              <a:rPr sz="2050" spc="-60" dirty="0">
                <a:solidFill>
                  <a:srgbClr val="DC3413"/>
                </a:solidFill>
                <a:latin typeface="Arial"/>
                <a:cs typeface="Arial"/>
              </a:rPr>
              <a:t>o</a:t>
            </a:r>
            <a:r>
              <a:rPr sz="2050" spc="-210" dirty="0">
                <a:solidFill>
                  <a:srgbClr val="DC3413"/>
                </a:solidFill>
                <a:latin typeface="Arial"/>
                <a:cs typeface="Arial"/>
              </a:rPr>
              <a:t> </a:t>
            </a:r>
            <a:r>
              <a:rPr sz="2050" spc="-340" dirty="0">
                <a:solidFill>
                  <a:srgbClr val="DC3413"/>
                </a:solidFill>
                <a:latin typeface="Arial"/>
                <a:cs typeface="Arial"/>
              </a:rPr>
              <a:t>W</a:t>
            </a:r>
            <a:r>
              <a:rPr sz="2050" spc="-60" dirty="0">
                <a:solidFill>
                  <a:srgbClr val="DC3413"/>
                </a:solidFill>
                <a:latin typeface="Arial"/>
                <a:cs typeface="Arial"/>
              </a:rPr>
              <a:t>o</a:t>
            </a:r>
            <a:r>
              <a:rPr sz="2050" spc="-15" dirty="0">
                <a:solidFill>
                  <a:srgbClr val="DC3413"/>
                </a:solidFill>
                <a:latin typeface="Arial"/>
                <a:cs typeface="Arial"/>
              </a:rPr>
              <a:t>r</a:t>
            </a:r>
            <a:r>
              <a:rPr sz="2050" spc="-10" dirty="0">
                <a:solidFill>
                  <a:srgbClr val="DC3413"/>
                </a:solidFill>
                <a:latin typeface="Arial"/>
                <a:cs typeface="Arial"/>
              </a:rPr>
              <a:t>l</a:t>
            </a:r>
            <a:r>
              <a:rPr sz="2050" spc="-60" dirty="0">
                <a:solidFill>
                  <a:srgbClr val="DC3413"/>
                </a:solidFill>
                <a:latin typeface="Arial"/>
                <a:cs typeface="Arial"/>
              </a:rPr>
              <a:t>d</a:t>
            </a:r>
            <a:r>
              <a:rPr sz="2050" spc="20" dirty="0">
                <a:solidFill>
                  <a:srgbClr val="DC3413"/>
                </a:solidFill>
                <a:latin typeface="Arial"/>
                <a:cs typeface="Arial"/>
              </a:rPr>
              <a:t>!</a:t>
            </a:r>
            <a:endParaRPr sz="2050">
              <a:latin typeface="Arial"/>
              <a:cs typeface="Arial"/>
            </a:endParaRPr>
          </a:p>
          <a:p>
            <a:pPr marL="561340" algn="ctr">
              <a:lnSpc>
                <a:spcPts val="2430"/>
              </a:lnSpc>
            </a:pPr>
            <a:r>
              <a:rPr sz="2050" spc="-175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2050" spc="-55" dirty="0">
                <a:solidFill>
                  <a:srgbClr val="001837"/>
                </a:solidFill>
                <a:latin typeface="Arial"/>
                <a:cs typeface="Arial"/>
              </a:rPr>
              <a:t>h</a:t>
            </a:r>
            <a:r>
              <a:rPr sz="2050" spc="-10" dirty="0">
                <a:solidFill>
                  <a:srgbClr val="001837"/>
                </a:solidFill>
                <a:latin typeface="Arial"/>
                <a:cs typeface="Arial"/>
              </a:rPr>
              <a:t>i</a:t>
            </a:r>
            <a:r>
              <a:rPr sz="2050" spc="-75" dirty="0">
                <a:solidFill>
                  <a:srgbClr val="001837"/>
                </a:solidFill>
                <a:latin typeface="Arial"/>
                <a:cs typeface="Arial"/>
              </a:rPr>
              <a:t>s</a:t>
            </a:r>
            <a:r>
              <a:rPr sz="2050" spc="-21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2050" spc="-65" dirty="0">
                <a:solidFill>
                  <a:srgbClr val="001837"/>
                </a:solidFill>
                <a:latin typeface="Arial"/>
                <a:cs typeface="Arial"/>
              </a:rPr>
              <a:t>p</a:t>
            </a:r>
            <a:r>
              <a:rPr sz="2050" spc="-130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2050" spc="-50" dirty="0">
                <a:solidFill>
                  <a:srgbClr val="001837"/>
                </a:solidFill>
                <a:latin typeface="Arial"/>
                <a:cs typeface="Arial"/>
              </a:rPr>
              <a:t>r</a:t>
            </a:r>
            <a:r>
              <a:rPr sz="2050" spc="-130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2050" spc="-65" dirty="0">
                <a:solidFill>
                  <a:srgbClr val="001837"/>
                </a:solidFill>
                <a:latin typeface="Arial"/>
                <a:cs typeface="Arial"/>
              </a:rPr>
              <a:t>g</a:t>
            </a:r>
            <a:r>
              <a:rPr sz="2050" spc="-50" dirty="0">
                <a:solidFill>
                  <a:srgbClr val="001837"/>
                </a:solidFill>
                <a:latin typeface="Arial"/>
                <a:cs typeface="Arial"/>
              </a:rPr>
              <a:t>r</a:t>
            </a:r>
            <a:r>
              <a:rPr sz="2050" spc="-130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2050" spc="-65" dirty="0">
                <a:solidFill>
                  <a:srgbClr val="001837"/>
                </a:solidFill>
                <a:latin typeface="Arial"/>
                <a:cs typeface="Arial"/>
              </a:rPr>
              <a:t>p</a:t>
            </a:r>
            <a:r>
              <a:rPr sz="2050" spc="-55" dirty="0">
                <a:solidFill>
                  <a:srgbClr val="001837"/>
                </a:solidFill>
                <a:latin typeface="Arial"/>
                <a:cs typeface="Arial"/>
              </a:rPr>
              <a:t>h</a:t>
            </a:r>
            <a:r>
              <a:rPr sz="2050" spc="-21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2050" spc="-10" dirty="0">
                <a:solidFill>
                  <a:srgbClr val="001837"/>
                </a:solidFill>
                <a:latin typeface="Arial"/>
                <a:cs typeface="Arial"/>
              </a:rPr>
              <a:t>i</a:t>
            </a:r>
            <a:r>
              <a:rPr sz="2050" spc="-75" dirty="0">
                <a:solidFill>
                  <a:srgbClr val="001837"/>
                </a:solidFill>
                <a:latin typeface="Arial"/>
                <a:cs typeface="Arial"/>
              </a:rPr>
              <a:t>s</a:t>
            </a:r>
            <a:r>
              <a:rPr sz="2050" spc="-21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2050" spc="-65" dirty="0">
                <a:solidFill>
                  <a:srgbClr val="001837"/>
                </a:solidFill>
                <a:latin typeface="Arial"/>
                <a:cs typeface="Arial"/>
              </a:rPr>
              <a:t>n</a:t>
            </a:r>
            <a:r>
              <a:rPr sz="2050" spc="-60" dirty="0">
                <a:solidFill>
                  <a:srgbClr val="001837"/>
                </a:solidFill>
                <a:latin typeface="Arial"/>
                <a:cs typeface="Arial"/>
              </a:rPr>
              <a:t>o</a:t>
            </a:r>
            <a:r>
              <a:rPr sz="2050" spc="170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2050" spc="-21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2050" spc="-130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2050" spc="40" dirty="0">
                <a:solidFill>
                  <a:srgbClr val="001837"/>
                </a:solidFill>
                <a:latin typeface="Arial"/>
                <a:cs typeface="Arial"/>
              </a:rPr>
              <a:t>f</a:t>
            </a:r>
            <a:r>
              <a:rPr sz="2050" dirty="0">
                <a:solidFill>
                  <a:srgbClr val="001837"/>
                </a:solidFill>
                <a:latin typeface="Arial"/>
                <a:cs typeface="Arial"/>
              </a:rPr>
              <a:t>f</a:t>
            </a:r>
            <a:r>
              <a:rPr sz="2050" spc="-80" dirty="0">
                <a:solidFill>
                  <a:srgbClr val="001837"/>
                </a:solidFill>
                <a:latin typeface="Arial"/>
                <a:cs typeface="Arial"/>
              </a:rPr>
              <a:t>e</a:t>
            </a:r>
            <a:r>
              <a:rPr sz="2050" spc="-20" dirty="0">
                <a:solidFill>
                  <a:srgbClr val="001837"/>
                </a:solidFill>
                <a:latin typeface="Arial"/>
                <a:cs typeface="Arial"/>
              </a:rPr>
              <a:t>c</a:t>
            </a:r>
            <a:r>
              <a:rPr sz="2050" spc="125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2050" spc="-80" dirty="0">
                <a:solidFill>
                  <a:srgbClr val="001837"/>
                </a:solidFill>
                <a:latin typeface="Arial"/>
                <a:cs typeface="Arial"/>
              </a:rPr>
              <a:t>e</a:t>
            </a:r>
            <a:r>
              <a:rPr sz="2050" spc="-60" dirty="0">
                <a:solidFill>
                  <a:srgbClr val="001837"/>
                </a:solidFill>
                <a:latin typeface="Arial"/>
                <a:cs typeface="Arial"/>
              </a:rPr>
              <a:t>d</a:t>
            </a:r>
            <a:r>
              <a:rPr sz="2050" spc="-21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2050" spc="-120" dirty="0">
                <a:solidFill>
                  <a:srgbClr val="001837"/>
                </a:solidFill>
                <a:latin typeface="Arial"/>
                <a:cs typeface="Arial"/>
              </a:rPr>
              <a:t>b</a:t>
            </a:r>
            <a:r>
              <a:rPr sz="2050" spc="-60" dirty="0">
                <a:solidFill>
                  <a:srgbClr val="001837"/>
                </a:solidFill>
                <a:latin typeface="Arial"/>
                <a:cs typeface="Arial"/>
              </a:rPr>
              <a:t>y</a:t>
            </a:r>
            <a:r>
              <a:rPr sz="2050" spc="-21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2050" spc="170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2050" spc="-55" dirty="0">
                <a:solidFill>
                  <a:srgbClr val="001837"/>
                </a:solidFill>
                <a:latin typeface="Arial"/>
                <a:cs typeface="Arial"/>
              </a:rPr>
              <a:t>h</a:t>
            </a:r>
            <a:r>
              <a:rPr sz="2050" spc="-80" dirty="0">
                <a:solidFill>
                  <a:srgbClr val="001837"/>
                </a:solidFill>
                <a:latin typeface="Arial"/>
                <a:cs typeface="Arial"/>
              </a:rPr>
              <a:t>e</a:t>
            </a:r>
            <a:r>
              <a:rPr sz="2050" spc="-21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2050" spc="-75" dirty="0">
                <a:solidFill>
                  <a:srgbClr val="001837"/>
                </a:solidFill>
                <a:latin typeface="Arial"/>
                <a:cs typeface="Arial"/>
              </a:rPr>
              <a:t>s</a:t>
            </a:r>
            <a:r>
              <a:rPr sz="2050" spc="140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2050" spc="-60" dirty="0">
                <a:solidFill>
                  <a:srgbClr val="001837"/>
                </a:solidFill>
                <a:latin typeface="Arial"/>
                <a:cs typeface="Arial"/>
              </a:rPr>
              <a:t>y</a:t>
            </a:r>
            <a:r>
              <a:rPr sz="2050" spc="-10" dirty="0">
                <a:solidFill>
                  <a:srgbClr val="001837"/>
                </a:solidFill>
                <a:latin typeface="Arial"/>
                <a:cs typeface="Arial"/>
              </a:rPr>
              <a:t>l</a:t>
            </a:r>
            <a:r>
              <a:rPr sz="2050" spc="-120" dirty="0">
                <a:solidFill>
                  <a:srgbClr val="001837"/>
                </a:solidFill>
                <a:latin typeface="Arial"/>
                <a:cs typeface="Arial"/>
              </a:rPr>
              <a:t>e</a:t>
            </a:r>
            <a:r>
              <a:rPr sz="2050" spc="-85" dirty="0">
                <a:solidFill>
                  <a:srgbClr val="001837"/>
                </a:solidFill>
                <a:latin typeface="Arial"/>
                <a:cs typeface="Arial"/>
              </a:rPr>
              <a:t>.</a:t>
            </a:r>
            <a:endParaRPr sz="205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1832590" cy="8153400"/>
            <a:chOff x="0" y="0"/>
            <a:chExt cx="11832590" cy="81534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5288" y="0"/>
              <a:ext cx="5337047" cy="27157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981200"/>
              <a:ext cx="8125967" cy="61721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96975" y="3655842"/>
            <a:ext cx="5438775" cy="2501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9584" marR="5080" indent="-477520" algn="just">
              <a:lnSpc>
                <a:spcPct val="141300"/>
              </a:lnSpc>
              <a:spcBef>
                <a:spcPts val="95"/>
              </a:spcBef>
              <a:buClr>
                <a:srgbClr val="001837"/>
              </a:buClr>
              <a:buSzPct val="143478"/>
              <a:buChar char="•"/>
              <a:tabLst>
                <a:tab pos="490220" algn="l"/>
              </a:tabLst>
            </a:pPr>
            <a:r>
              <a:rPr sz="2300" spc="-14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ss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se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2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17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1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se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2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145" dirty="0">
                <a:solidFill>
                  <a:srgbClr val="33465B"/>
                </a:solidFill>
                <a:latin typeface="Arial"/>
                <a:cs typeface="Arial"/>
              </a:rPr>
              <a:t>TM</a:t>
            </a:r>
            <a:r>
              <a:rPr sz="2300" spc="-130" dirty="0">
                <a:solidFill>
                  <a:srgbClr val="33465B"/>
                </a:solidFill>
                <a:latin typeface="Arial"/>
                <a:cs typeface="Arial"/>
              </a:rPr>
              <a:t>L  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14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80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2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ss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160" dirty="0">
                <a:solidFill>
                  <a:srgbClr val="33465B"/>
                </a:solidFill>
                <a:latin typeface="Arial"/>
                <a:cs typeface="Arial"/>
              </a:rPr>
              <a:t>tt</a:t>
            </a:r>
            <a:r>
              <a:rPr sz="2300" spc="1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300" spc="17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8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489584" marR="737235" indent="-477520" algn="just">
              <a:lnSpc>
                <a:spcPct val="141300"/>
              </a:lnSpc>
              <a:spcBef>
                <a:spcPts val="5"/>
              </a:spcBef>
              <a:buClr>
                <a:srgbClr val="001837"/>
              </a:buClr>
              <a:buSzPct val="143478"/>
              <a:buChar char="•"/>
              <a:tabLst>
                <a:tab pos="490220" algn="l"/>
              </a:tabLst>
            </a:pPr>
            <a:r>
              <a:rPr sz="2300" spc="-31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se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2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14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80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15" dirty="0">
                <a:solidFill>
                  <a:srgbClr val="33465B"/>
                </a:solidFill>
                <a:latin typeface="Arial"/>
                <a:cs typeface="Arial"/>
              </a:rPr>
              <a:t>c  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ss</a:t>
            </a:r>
            <a:r>
              <a:rPr sz="2300" spc="-60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300" spc="1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17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1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od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45" dirty="0">
                <a:solidFill>
                  <a:srgbClr val="33465B"/>
                </a:solidFill>
                <a:latin typeface="Arial"/>
                <a:cs typeface="Arial"/>
              </a:rPr>
              <a:t>(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r>
              <a:rPr sz="2300" spc="145" dirty="0">
                <a:solidFill>
                  <a:srgbClr val="33465B"/>
                </a:solidFill>
                <a:latin typeface="Arial"/>
                <a:cs typeface="Arial"/>
              </a:rPr>
              <a:t>)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2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17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15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-60" dirty="0">
                <a:solidFill>
                  <a:srgbClr val="33465B"/>
                </a:solidFill>
                <a:latin typeface="Arial"/>
                <a:cs typeface="Arial"/>
              </a:rPr>
              <a:t>,  </a:t>
            </a:r>
            <a:r>
              <a:rPr sz="2300" spc="75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ll</a:t>
            </a:r>
            <a:r>
              <a:rPr sz="2300" spc="-6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85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y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ss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114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300" spc="-8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-7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67343" y="762000"/>
            <a:ext cx="9820655" cy="95249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931400" y="1682361"/>
            <a:ext cx="6739255" cy="646430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200" spc="-25" dirty="0">
                <a:solidFill>
                  <a:srgbClr val="33465B"/>
                </a:solidFill>
                <a:latin typeface="Arial"/>
                <a:cs typeface="Arial"/>
              </a:rPr>
              <a:t>&lt;html&gt;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200" spc="-80" dirty="0">
                <a:solidFill>
                  <a:srgbClr val="33465B"/>
                </a:solidFill>
                <a:latin typeface="Arial"/>
                <a:cs typeface="Arial"/>
              </a:rPr>
              <a:t>&lt;head&gt;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200" spc="-25" dirty="0">
                <a:solidFill>
                  <a:srgbClr val="33465B"/>
                </a:solidFill>
                <a:latin typeface="Arial"/>
                <a:cs typeface="Arial"/>
              </a:rPr>
              <a:t>&lt;style&gt;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200" spc="-8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r>
              <a:rPr sz="2200" spc="-4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200" spc="-10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-4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200" spc="14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-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200" spc="-22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100" dirty="0">
                <a:solidFill>
                  <a:srgbClr val="33465B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111760" marR="4513580">
              <a:lnSpc>
                <a:spcPct val="147700"/>
              </a:lnSpc>
            </a:pPr>
            <a:r>
              <a:rPr sz="2200" spc="14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-114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-55" dirty="0">
                <a:solidFill>
                  <a:srgbClr val="33465B"/>
                </a:solidFill>
                <a:latin typeface="Arial"/>
                <a:cs typeface="Arial"/>
              </a:rPr>
              <a:t>x</a:t>
            </a:r>
            <a:r>
              <a:rPr sz="2200" spc="19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85" dirty="0">
                <a:solidFill>
                  <a:srgbClr val="33465B"/>
                </a:solidFill>
                <a:latin typeface="Arial"/>
                <a:cs typeface="Arial"/>
              </a:rPr>
              <a:t>-</a:t>
            </a:r>
            <a:r>
              <a:rPr sz="2200" spc="-13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200" spc="-5" dirty="0">
                <a:solidFill>
                  <a:srgbClr val="33465B"/>
                </a:solidFill>
                <a:latin typeface="Arial"/>
                <a:cs typeface="Arial"/>
              </a:rPr>
              <a:t>li</a:t>
            </a:r>
            <a:r>
              <a:rPr sz="2200" spc="-5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200" spc="-4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200" dirty="0">
                <a:solidFill>
                  <a:srgbClr val="33465B"/>
                </a:solidFill>
                <a:latin typeface="Arial"/>
                <a:cs typeface="Arial"/>
              </a:rPr>
              <a:t>:</a:t>
            </a:r>
            <a:r>
              <a:rPr sz="2200" spc="-22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200" spc="-10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-4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200" spc="14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2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-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200" spc="5" dirty="0">
                <a:solidFill>
                  <a:srgbClr val="33465B"/>
                </a:solidFill>
                <a:latin typeface="Arial"/>
                <a:cs typeface="Arial"/>
              </a:rPr>
              <a:t>;  </a:t>
            </a:r>
            <a:r>
              <a:rPr sz="2200" spc="-4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200" spc="-5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200" spc="-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200" spc="-5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200" spc="-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200" dirty="0">
                <a:solidFill>
                  <a:srgbClr val="33465B"/>
                </a:solidFill>
                <a:latin typeface="Arial"/>
                <a:cs typeface="Arial"/>
              </a:rPr>
              <a:t>:</a:t>
            </a:r>
            <a:r>
              <a:rPr sz="2200" spc="-22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200" spc="-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200" spc="-45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200" spc="-7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200" spc="5" dirty="0">
                <a:solidFill>
                  <a:srgbClr val="33465B"/>
                </a:solidFill>
                <a:latin typeface="Arial"/>
                <a:cs typeface="Arial"/>
              </a:rPr>
              <a:t>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200" spc="100" dirty="0">
                <a:solidFill>
                  <a:srgbClr val="33465B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200" spc="-10" dirty="0">
                <a:solidFill>
                  <a:srgbClr val="33465B"/>
                </a:solidFill>
                <a:latin typeface="Arial"/>
                <a:cs typeface="Arial"/>
              </a:rPr>
              <a:t>&lt;/style&gt;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200" spc="-45" dirty="0">
                <a:solidFill>
                  <a:srgbClr val="33465B"/>
                </a:solidFill>
                <a:latin typeface="Arial"/>
                <a:cs typeface="Arial"/>
              </a:rPr>
              <a:t>&lt;/head&gt;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200" spc="-60" dirty="0">
                <a:solidFill>
                  <a:srgbClr val="33465B"/>
                </a:solidFill>
                <a:latin typeface="Arial"/>
                <a:cs typeface="Arial"/>
              </a:rPr>
              <a:t>&lt;body&gt;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200" spc="-185" dirty="0">
                <a:solidFill>
                  <a:srgbClr val="33465B"/>
                </a:solidFill>
                <a:latin typeface="Arial"/>
                <a:cs typeface="Arial"/>
              </a:rPr>
              <a:t>&lt;h1</a:t>
            </a:r>
            <a:r>
              <a:rPr sz="22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33465B"/>
                </a:solidFill>
                <a:latin typeface="Arial"/>
                <a:cs typeface="Arial"/>
              </a:rPr>
              <a:t>class="center"&gt;Red</a:t>
            </a:r>
            <a:r>
              <a:rPr sz="2200" spc="-22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33465B"/>
                </a:solidFill>
                <a:latin typeface="Arial"/>
                <a:cs typeface="Arial"/>
              </a:rPr>
              <a:t>and</a:t>
            </a:r>
            <a:r>
              <a:rPr sz="22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33465B"/>
                </a:solidFill>
                <a:latin typeface="Arial"/>
                <a:cs typeface="Arial"/>
              </a:rPr>
              <a:t>center-aligned</a:t>
            </a:r>
            <a:r>
              <a:rPr sz="22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33465B"/>
                </a:solidFill>
                <a:latin typeface="Arial"/>
                <a:cs typeface="Arial"/>
              </a:rPr>
              <a:t>heading&lt;/h1&gt;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200" spc="-30" dirty="0">
                <a:solidFill>
                  <a:srgbClr val="33465B"/>
                </a:solidFill>
                <a:latin typeface="Arial"/>
                <a:cs typeface="Arial"/>
              </a:rPr>
              <a:t>&lt;/body&gt;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200" dirty="0">
                <a:solidFill>
                  <a:srgbClr val="33465B"/>
                </a:solidFill>
                <a:latin typeface="Arial"/>
                <a:cs typeface="Arial"/>
              </a:rPr>
              <a:t>&lt;/html&gt;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36300" y="8381888"/>
            <a:ext cx="4651375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-130" dirty="0">
                <a:solidFill>
                  <a:srgbClr val="0000CD"/>
                </a:solidFill>
                <a:latin typeface="Verdana"/>
                <a:cs typeface="Verdana"/>
              </a:rPr>
              <a:t>B</a:t>
            </a:r>
            <a:r>
              <a:rPr sz="2350" spc="-50" dirty="0">
                <a:solidFill>
                  <a:srgbClr val="0000CD"/>
                </a:solidFill>
                <a:latin typeface="Verdana"/>
                <a:cs typeface="Verdana"/>
              </a:rPr>
              <a:t>l</a:t>
            </a:r>
            <a:r>
              <a:rPr sz="2350" spc="-40" dirty="0">
                <a:solidFill>
                  <a:srgbClr val="0000CD"/>
                </a:solidFill>
                <a:latin typeface="Verdana"/>
                <a:cs typeface="Verdana"/>
              </a:rPr>
              <a:t>u</a:t>
            </a:r>
            <a:r>
              <a:rPr sz="2350" spc="15" dirty="0">
                <a:solidFill>
                  <a:srgbClr val="0000CD"/>
                </a:solidFill>
                <a:latin typeface="Verdana"/>
                <a:cs typeface="Verdana"/>
              </a:rPr>
              <a:t>e</a:t>
            </a:r>
            <a:r>
              <a:rPr sz="2350" spc="-350" dirty="0">
                <a:solidFill>
                  <a:srgbClr val="0000CD"/>
                </a:solidFill>
                <a:latin typeface="Verdana"/>
                <a:cs typeface="Verdana"/>
              </a:rPr>
              <a:t> </a:t>
            </a:r>
            <a:r>
              <a:rPr sz="2350" spc="-65" dirty="0">
                <a:solidFill>
                  <a:srgbClr val="0000CD"/>
                </a:solidFill>
                <a:latin typeface="Verdana"/>
                <a:cs typeface="Verdana"/>
              </a:rPr>
              <a:t>a</a:t>
            </a:r>
            <a:r>
              <a:rPr sz="2350" spc="-55" dirty="0">
                <a:solidFill>
                  <a:srgbClr val="0000CD"/>
                </a:solidFill>
                <a:latin typeface="Verdana"/>
                <a:cs typeface="Verdana"/>
              </a:rPr>
              <a:t>n</a:t>
            </a:r>
            <a:r>
              <a:rPr sz="2350" spc="-25" dirty="0">
                <a:solidFill>
                  <a:srgbClr val="0000CD"/>
                </a:solidFill>
                <a:latin typeface="Verdana"/>
                <a:cs typeface="Verdana"/>
              </a:rPr>
              <a:t>d</a:t>
            </a:r>
            <a:r>
              <a:rPr sz="2350" spc="-350" dirty="0">
                <a:solidFill>
                  <a:srgbClr val="0000CD"/>
                </a:solidFill>
                <a:latin typeface="Verdana"/>
                <a:cs typeface="Verdana"/>
              </a:rPr>
              <a:t> </a:t>
            </a:r>
            <a:r>
              <a:rPr sz="2350" spc="80" dirty="0">
                <a:solidFill>
                  <a:srgbClr val="0000CD"/>
                </a:solidFill>
                <a:latin typeface="Verdana"/>
                <a:cs typeface="Verdana"/>
              </a:rPr>
              <a:t>c</a:t>
            </a:r>
            <a:r>
              <a:rPr sz="2350" spc="-25" dirty="0">
                <a:solidFill>
                  <a:srgbClr val="0000CD"/>
                </a:solidFill>
                <a:latin typeface="Verdana"/>
                <a:cs typeface="Verdana"/>
              </a:rPr>
              <a:t>e</a:t>
            </a:r>
            <a:r>
              <a:rPr sz="2350" spc="-40" dirty="0">
                <a:solidFill>
                  <a:srgbClr val="0000CD"/>
                </a:solidFill>
                <a:latin typeface="Verdana"/>
                <a:cs typeface="Verdana"/>
              </a:rPr>
              <a:t>n</a:t>
            </a:r>
            <a:r>
              <a:rPr sz="2350" spc="5" dirty="0">
                <a:solidFill>
                  <a:srgbClr val="0000CD"/>
                </a:solidFill>
                <a:latin typeface="Verdana"/>
                <a:cs typeface="Verdana"/>
              </a:rPr>
              <a:t>t</a:t>
            </a:r>
            <a:r>
              <a:rPr sz="2350" spc="15" dirty="0">
                <a:solidFill>
                  <a:srgbClr val="0000CD"/>
                </a:solidFill>
                <a:latin typeface="Verdana"/>
                <a:cs typeface="Verdana"/>
              </a:rPr>
              <a:t>e</a:t>
            </a:r>
            <a:r>
              <a:rPr sz="2350" spc="-110" dirty="0">
                <a:solidFill>
                  <a:srgbClr val="0000CD"/>
                </a:solidFill>
                <a:latin typeface="Verdana"/>
                <a:cs typeface="Verdana"/>
              </a:rPr>
              <a:t>r</a:t>
            </a:r>
            <a:r>
              <a:rPr sz="2350" spc="-60" dirty="0">
                <a:solidFill>
                  <a:srgbClr val="0000CD"/>
                </a:solidFill>
                <a:latin typeface="Verdana"/>
                <a:cs typeface="Verdana"/>
              </a:rPr>
              <a:t>-</a:t>
            </a:r>
            <a:r>
              <a:rPr sz="2350" spc="-65" dirty="0">
                <a:solidFill>
                  <a:srgbClr val="0000CD"/>
                </a:solidFill>
                <a:latin typeface="Verdana"/>
                <a:cs typeface="Verdana"/>
              </a:rPr>
              <a:t>a</a:t>
            </a:r>
            <a:r>
              <a:rPr sz="2350" spc="-50" dirty="0">
                <a:solidFill>
                  <a:srgbClr val="0000CD"/>
                </a:solidFill>
                <a:latin typeface="Verdana"/>
                <a:cs typeface="Verdana"/>
              </a:rPr>
              <a:t>li</a:t>
            </a:r>
            <a:r>
              <a:rPr sz="2350" spc="-25" dirty="0">
                <a:solidFill>
                  <a:srgbClr val="0000CD"/>
                </a:solidFill>
                <a:latin typeface="Verdana"/>
                <a:cs typeface="Verdana"/>
              </a:rPr>
              <a:t>g</a:t>
            </a:r>
            <a:r>
              <a:rPr sz="2350" spc="-55" dirty="0">
                <a:solidFill>
                  <a:srgbClr val="0000CD"/>
                </a:solidFill>
                <a:latin typeface="Verdana"/>
                <a:cs typeface="Verdana"/>
              </a:rPr>
              <a:t>n</a:t>
            </a:r>
            <a:r>
              <a:rPr sz="2350" spc="15" dirty="0">
                <a:solidFill>
                  <a:srgbClr val="0000CD"/>
                </a:solidFill>
                <a:latin typeface="Verdana"/>
                <a:cs typeface="Verdana"/>
              </a:rPr>
              <a:t>e</a:t>
            </a:r>
            <a:r>
              <a:rPr sz="2350" spc="-25" dirty="0">
                <a:solidFill>
                  <a:srgbClr val="0000CD"/>
                </a:solidFill>
                <a:latin typeface="Verdana"/>
                <a:cs typeface="Verdana"/>
              </a:rPr>
              <a:t>d</a:t>
            </a:r>
            <a:r>
              <a:rPr sz="2350" spc="-350" dirty="0">
                <a:solidFill>
                  <a:srgbClr val="0000CD"/>
                </a:solidFill>
                <a:latin typeface="Verdana"/>
                <a:cs typeface="Verdana"/>
              </a:rPr>
              <a:t> </a:t>
            </a:r>
            <a:r>
              <a:rPr sz="2350" spc="-40" dirty="0">
                <a:solidFill>
                  <a:srgbClr val="0000CD"/>
                </a:solidFill>
                <a:latin typeface="Verdana"/>
                <a:cs typeface="Verdana"/>
              </a:rPr>
              <a:t>h</a:t>
            </a:r>
            <a:r>
              <a:rPr sz="2350" spc="-10" dirty="0">
                <a:solidFill>
                  <a:srgbClr val="0000CD"/>
                </a:solidFill>
                <a:latin typeface="Verdana"/>
                <a:cs typeface="Verdana"/>
              </a:rPr>
              <a:t>e</a:t>
            </a:r>
            <a:r>
              <a:rPr sz="2350" spc="-65" dirty="0">
                <a:solidFill>
                  <a:srgbClr val="0000CD"/>
                </a:solidFill>
                <a:latin typeface="Verdana"/>
                <a:cs typeface="Verdana"/>
              </a:rPr>
              <a:t>a</a:t>
            </a:r>
            <a:r>
              <a:rPr sz="2350" spc="-25" dirty="0">
                <a:solidFill>
                  <a:srgbClr val="0000CD"/>
                </a:solidFill>
                <a:latin typeface="Verdana"/>
                <a:cs typeface="Verdana"/>
              </a:rPr>
              <a:t>d</a:t>
            </a:r>
            <a:r>
              <a:rPr sz="2350" spc="-50" dirty="0">
                <a:solidFill>
                  <a:srgbClr val="0000CD"/>
                </a:solidFill>
                <a:latin typeface="Verdana"/>
                <a:cs typeface="Verdana"/>
              </a:rPr>
              <a:t>i</a:t>
            </a:r>
            <a:r>
              <a:rPr sz="2350" spc="-40" dirty="0">
                <a:solidFill>
                  <a:srgbClr val="0000CD"/>
                </a:solidFill>
                <a:latin typeface="Verdana"/>
                <a:cs typeface="Verdana"/>
              </a:rPr>
              <a:t>n</a:t>
            </a:r>
            <a:r>
              <a:rPr sz="2350" spc="-25" dirty="0">
                <a:solidFill>
                  <a:srgbClr val="0000CD"/>
                </a:solidFill>
                <a:latin typeface="Verdana"/>
                <a:cs typeface="Verdana"/>
              </a:rPr>
              <a:t>g</a:t>
            </a:r>
            <a:endParaRPr sz="235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432" y="0"/>
            <a:ext cx="18260695" cy="10165080"/>
            <a:chOff x="27432" y="0"/>
            <a:chExt cx="18260695" cy="101650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32" y="484631"/>
              <a:ext cx="10021823" cy="968044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0743" y="484631"/>
              <a:ext cx="9287255" cy="95554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7120" y="1359408"/>
              <a:ext cx="2346959" cy="11765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71488" y="0"/>
              <a:ext cx="5544311" cy="26121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87525" y="2101811"/>
            <a:ext cx="6225540" cy="143002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761365">
              <a:lnSpc>
                <a:spcPts val="2700"/>
              </a:lnSpc>
              <a:spcBef>
                <a:spcPts val="340"/>
              </a:spcBef>
            </a:pPr>
            <a:r>
              <a:rPr sz="2400" spc="-215" dirty="0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414141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14141"/>
                </a:solidFill>
                <a:latin typeface="Arial"/>
                <a:cs typeface="Arial"/>
              </a:rPr>
              <a:t>b</a:t>
            </a:r>
            <a:r>
              <a:rPr sz="2400" spc="-170" dirty="0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sz="2400" spc="-40" dirty="0">
                <a:solidFill>
                  <a:srgbClr val="414141"/>
                </a:solidFill>
                <a:latin typeface="Arial"/>
                <a:cs typeface="Arial"/>
              </a:rPr>
              <a:t>c</a:t>
            </a:r>
            <a:r>
              <a:rPr sz="2400" spc="-160" dirty="0">
                <a:solidFill>
                  <a:srgbClr val="414141"/>
                </a:solidFill>
                <a:latin typeface="Arial"/>
                <a:cs typeface="Arial"/>
              </a:rPr>
              <a:t>k</a:t>
            </a:r>
            <a:r>
              <a:rPr sz="2400" spc="-95" dirty="0">
                <a:solidFill>
                  <a:srgbClr val="414141"/>
                </a:solidFill>
                <a:latin typeface="Arial"/>
                <a:cs typeface="Arial"/>
              </a:rPr>
              <a:t>g</a:t>
            </a:r>
            <a:r>
              <a:rPr sz="2400" spc="-70" dirty="0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sz="2400" spc="-95" dirty="0">
                <a:solidFill>
                  <a:srgbClr val="414141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414141"/>
                </a:solidFill>
                <a:latin typeface="Arial"/>
                <a:cs typeface="Arial"/>
              </a:rPr>
              <a:t>u</a:t>
            </a:r>
            <a:r>
              <a:rPr sz="2400" spc="-100" dirty="0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414141"/>
                </a:solidFill>
                <a:latin typeface="Arial"/>
                <a:cs typeface="Arial"/>
              </a:rPr>
              <a:t>d</a:t>
            </a:r>
            <a:r>
              <a:rPr sz="2400" spc="-250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14141"/>
                </a:solidFill>
                <a:latin typeface="Arial"/>
                <a:cs typeface="Arial"/>
              </a:rPr>
              <a:t>p</a:t>
            </a:r>
            <a:r>
              <a:rPr sz="2400" spc="-70" dirty="0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sz="2400" spc="-95" dirty="0">
                <a:solidFill>
                  <a:srgbClr val="414141"/>
                </a:solidFill>
                <a:latin typeface="Arial"/>
                <a:cs typeface="Arial"/>
              </a:rPr>
              <a:t>op</a:t>
            </a:r>
            <a:r>
              <a:rPr sz="2400" spc="-110" dirty="0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sz="2400" spc="-45" dirty="0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sz="2400" spc="170" dirty="0">
                <a:solidFill>
                  <a:srgbClr val="414141"/>
                </a:solidFill>
                <a:latin typeface="Arial"/>
                <a:cs typeface="Arial"/>
              </a:rPr>
              <a:t>t</a:t>
            </a:r>
            <a:r>
              <a:rPr sz="2400" spc="-80" dirty="0">
                <a:solidFill>
                  <a:srgbClr val="414141"/>
                </a:solidFill>
                <a:latin typeface="Arial"/>
                <a:cs typeface="Arial"/>
              </a:rPr>
              <a:t>ie</a:t>
            </a:r>
            <a:r>
              <a:rPr sz="2400" spc="-100" dirty="0">
                <a:solidFill>
                  <a:srgbClr val="414141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sz="2400" spc="-70" dirty="0">
                <a:solidFill>
                  <a:srgbClr val="414141"/>
                </a:solidFill>
                <a:latin typeface="Arial"/>
                <a:cs typeface="Arial"/>
              </a:rPr>
              <a:t>r</a:t>
            </a:r>
            <a:r>
              <a:rPr sz="2400" spc="-110" dirty="0">
                <a:solidFill>
                  <a:srgbClr val="414141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b</a:t>
            </a:r>
            <a:r>
              <a:rPr sz="2300" spc="-100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2300" spc="25" dirty="0">
                <a:solidFill>
                  <a:srgbClr val="001837"/>
                </a:solidFill>
                <a:latin typeface="Arial"/>
                <a:cs typeface="Arial"/>
              </a:rPr>
              <a:t>c</a:t>
            </a:r>
            <a:r>
              <a:rPr sz="2300" spc="-80" dirty="0">
                <a:solidFill>
                  <a:srgbClr val="001837"/>
                </a:solidFill>
                <a:latin typeface="Arial"/>
                <a:cs typeface="Arial"/>
              </a:rPr>
              <a:t>k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g</a:t>
            </a:r>
            <a:r>
              <a:rPr sz="2300" spc="-10" dirty="0">
                <a:solidFill>
                  <a:srgbClr val="001837"/>
                </a:solidFill>
                <a:latin typeface="Arial"/>
                <a:cs typeface="Arial"/>
              </a:rPr>
              <a:t>r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o</a:t>
            </a:r>
            <a:r>
              <a:rPr sz="2300" spc="-10" dirty="0">
                <a:solidFill>
                  <a:srgbClr val="001837"/>
                </a:solidFill>
                <a:latin typeface="Arial"/>
                <a:cs typeface="Arial"/>
              </a:rPr>
              <a:t>u</a:t>
            </a:r>
            <a:r>
              <a:rPr sz="2300" spc="-25" dirty="0">
                <a:solidFill>
                  <a:srgbClr val="001837"/>
                </a:solidFill>
                <a:latin typeface="Arial"/>
                <a:cs typeface="Arial"/>
              </a:rPr>
              <a:t>n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d</a:t>
            </a:r>
            <a:r>
              <a:rPr sz="2300" spc="100" dirty="0">
                <a:solidFill>
                  <a:srgbClr val="001837"/>
                </a:solidFill>
                <a:latin typeface="Arial"/>
                <a:cs typeface="Arial"/>
              </a:rPr>
              <a:t>-  </a:t>
            </a:r>
            <a:r>
              <a:rPr sz="2300" spc="-10" dirty="0">
                <a:solidFill>
                  <a:srgbClr val="001837"/>
                </a:solidFill>
                <a:latin typeface="Arial"/>
                <a:cs typeface="Arial"/>
              </a:rPr>
              <a:t>c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o</a:t>
            </a:r>
            <a:r>
              <a:rPr sz="2300" spc="10" dirty="0">
                <a:solidFill>
                  <a:srgbClr val="001837"/>
                </a:solidFill>
                <a:latin typeface="Arial"/>
                <a:cs typeface="Arial"/>
              </a:rPr>
              <a:t>l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o</a:t>
            </a:r>
            <a:r>
              <a:rPr sz="2300" spc="10" dirty="0">
                <a:solidFill>
                  <a:srgbClr val="001837"/>
                </a:solidFill>
                <a:latin typeface="Arial"/>
                <a:cs typeface="Arial"/>
              </a:rPr>
              <a:t>r</a:t>
            </a:r>
            <a:r>
              <a:rPr sz="2400" spc="-110" dirty="0">
                <a:solidFill>
                  <a:srgbClr val="414141"/>
                </a:solidFill>
                <a:latin typeface="Arial"/>
                <a:cs typeface="Arial"/>
              </a:rPr>
              <a:t>,</a:t>
            </a:r>
            <a:r>
              <a:rPr sz="2400" spc="-250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b</a:t>
            </a:r>
            <a:r>
              <a:rPr sz="2300" spc="-100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2300" spc="25" dirty="0">
                <a:solidFill>
                  <a:srgbClr val="001837"/>
                </a:solidFill>
                <a:latin typeface="Arial"/>
                <a:cs typeface="Arial"/>
              </a:rPr>
              <a:t>c</a:t>
            </a:r>
            <a:r>
              <a:rPr sz="2300" spc="-80" dirty="0">
                <a:solidFill>
                  <a:srgbClr val="001837"/>
                </a:solidFill>
                <a:latin typeface="Arial"/>
                <a:cs typeface="Arial"/>
              </a:rPr>
              <a:t>k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g</a:t>
            </a:r>
            <a:r>
              <a:rPr sz="2300" spc="-10" dirty="0">
                <a:solidFill>
                  <a:srgbClr val="001837"/>
                </a:solidFill>
                <a:latin typeface="Arial"/>
                <a:cs typeface="Arial"/>
              </a:rPr>
              <a:t>r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o</a:t>
            </a:r>
            <a:r>
              <a:rPr sz="2300" spc="-10" dirty="0">
                <a:solidFill>
                  <a:srgbClr val="001837"/>
                </a:solidFill>
                <a:latin typeface="Arial"/>
                <a:cs typeface="Arial"/>
              </a:rPr>
              <a:t>u</a:t>
            </a:r>
            <a:r>
              <a:rPr sz="2300" spc="-25" dirty="0">
                <a:solidFill>
                  <a:srgbClr val="001837"/>
                </a:solidFill>
                <a:latin typeface="Arial"/>
                <a:cs typeface="Arial"/>
              </a:rPr>
              <a:t>n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d</a:t>
            </a:r>
            <a:r>
              <a:rPr sz="2300" spc="114" dirty="0">
                <a:solidFill>
                  <a:srgbClr val="001837"/>
                </a:solidFill>
                <a:latin typeface="Arial"/>
                <a:cs typeface="Arial"/>
              </a:rPr>
              <a:t>-</a:t>
            </a:r>
            <a:r>
              <a:rPr sz="2300" spc="10" dirty="0">
                <a:solidFill>
                  <a:srgbClr val="001837"/>
                </a:solidFill>
                <a:latin typeface="Arial"/>
                <a:cs typeface="Arial"/>
              </a:rPr>
              <a:t>i</a:t>
            </a:r>
            <a:r>
              <a:rPr sz="2300" spc="-100" dirty="0">
                <a:solidFill>
                  <a:srgbClr val="001837"/>
                </a:solidFill>
                <a:latin typeface="Arial"/>
                <a:cs typeface="Arial"/>
              </a:rPr>
              <a:t>ma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g</a:t>
            </a:r>
            <a:r>
              <a:rPr sz="2300" spc="-40" dirty="0">
                <a:solidFill>
                  <a:srgbClr val="001837"/>
                </a:solidFill>
                <a:latin typeface="Arial"/>
                <a:cs typeface="Arial"/>
              </a:rPr>
              <a:t>e</a:t>
            </a:r>
            <a:r>
              <a:rPr sz="2400" spc="-110" dirty="0">
                <a:solidFill>
                  <a:srgbClr val="414141"/>
                </a:solidFill>
                <a:latin typeface="Arial"/>
                <a:cs typeface="Arial"/>
              </a:rPr>
              <a:t>,</a:t>
            </a:r>
            <a:r>
              <a:rPr sz="2400" spc="-250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b</a:t>
            </a:r>
            <a:r>
              <a:rPr sz="2300" spc="-100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2300" spc="25" dirty="0">
                <a:solidFill>
                  <a:srgbClr val="001837"/>
                </a:solidFill>
                <a:latin typeface="Arial"/>
                <a:cs typeface="Arial"/>
              </a:rPr>
              <a:t>c</a:t>
            </a:r>
            <a:r>
              <a:rPr sz="2300" spc="-80" dirty="0">
                <a:solidFill>
                  <a:srgbClr val="001837"/>
                </a:solidFill>
                <a:latin typeface="Arial"/>
                <a:cs typeface="Arial"/>
              </a:rPr>
              <a:t>k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g</a:t>
            </a:r>
            <a:r>
              <a:rPr sz="2300" spc="-10" dirty="0">
                <a:solidFill>
                  <a:srgbClr val="001837"/>
                </a:solidFill>
                <a:latin typeface="Arial"/>
                <a:cs typeface="Arial"/>
              </a:rPr>
              <a:t>r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o</a:t>
            </a:r>
            <a:r>
              <a:rPr sz="2300" spc="-10" dirty="0">
                <a:solidFill>
                  <a:srgbClr val="001837"/>
                </a:solidFill>
                <a:latin typeface="Arial"/>
                <a:cs typeface="Arial"/>
              </a:rPr>
              <a:t>u</a:t>
            </a:r>
            <a:r>
              <a:rPr sz="2300" spc="-25" dirty="0">
                <a:solidFill>
                  <a:srgbClr val="001837"/>
                </a:solidFill>
                <a:latin typeface="Arial"/>
                <a:cs typeface="Arial"/>
              </a:rPr>
              <a:t>n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d</a:t>
            </a:r>
            <a:r>
              <a:rPr sz="2300" spc="114" dirty="0">
                <a:solidFill>
                  <a:srgbClr val="001837"/>
                </a:solidFill>
                <a:latin typeface="Arial"/>
                <a:cs typeface="Arial"/>
              </a:rPr>
              <a:t>-</a:t>
            </a:r>
            <a:endParaRPr sz="2300">
              <a:latin typeface="Arial"/>
              <a:cs typeface="Arial"/>
            </a:endParaRPr>
          </a:p>
          <a:p>
            <a:pPr marL="12700" marR="5080">
              <a:lnSpc>
                <a:spcPts val="2700"/>
              </a:lnSpc>
              <a:spcBef>
                <a:spcPts val="75"/>
              </a:spcBef>
            </a:pPr>
            <a:r>
              <a:rPr sz="2300" spc="-10" dirty="0">
                <a:solidFill>
                  <a:srgbClr val="001837"/>
                </a:solidFill>
                <a:latin typeface="Arial"/>
                <a:cs typeface="Arial"/>
              </a:rPr>
              <a:t>r</a:t>
            </a:r>
            <a:r>
              <a:rPr sz="2300" spc="-75" dirty="0">
                <a:solidFill>
                  <a:srgbClr val="001837"/>
                </a:solidFill>
                <a:latin typeface="Arial"/>
                <a:cs typeface="Arial"/>
              </a:rPr>
              <a:t>e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p</a:t>
            </a:r>
            <a:r>
              <a:rPr sz="2300" spc="-65" dirty="0">
                <a:solidFill>
                  <a:srgbClr val="001837"/>
                </a:solidFill>
                <a:latin typeface="Arial"/>
                <a:cs typeface="Arial"/>
              </a:rPr>
              <a:t>e</a:t>
            </a:r>
            <a:r>
              <a:rPr sz="2300" spc="-100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2300" spc="220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2400" spc="-110" dirty="0">
                <a:solidFill>
                  <a:srgbClr val="414141"/>
                </a:solidFill>
                <a:latin typeface="Arial"/>
                <a:cs typeface="Arial"/>
              </a:rPr>
              <a:t>,</a:t>
            </a:r>
            <a:r>
              <a:rPr sz="2400" spc="-250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b</a:t>
            </a:r>
            <a:r>
              <a:rPr sz="2300" spc="-100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2300" spc="25" dirty="0">
                <a:solidFill>
                  <a:srgbClr val="001837"/>
                </a:solidFill>
                <a:latin typeface="Arial"/>
                <a:cs typeface="Arial"/>
              </a:rPr>
              <a:t>c</a:t>
            </a:r>
            <a:r>
              <a:rPr sz="2300" spc="-80" dirty="0">
                <a:solidFill>
                  <a:srgbClr val="001837"/>
                </a:solidFill>
                <a:latin typeface="Arial"/>
                <a:cs typeface="Arial"/>
              </a:rPr>
              <a:t>k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g</a:t>
            </a:r>
            <a:r>
              <a:rPr sz="2300" spc="-10" dirty="0">
                <a:solidFill>
                  <a:srgbClr val="001837"/>
                </a:solidFill>
                <a:latin typeface="Arial"/>
                <a:cs typeface="Arial"/>
              </a:rPr>
              <a:t>r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o</a:t>
            </a:r>
            <a:r>
              <a:rPr sz="2300" spc="-10" dirty="0">
                <a:solidFill>
                  <a:srgbClr val="001837"/>
                </a:solidFill>
                <a:latin typeface="Arial"/>
                <a:cs typeface="Arial"/>
              </a:rPr>
              <a:t>u</a:t>
            </a:r>
            <a:r>
              <a:rPr sz="2300" spc="-25" dirty="0">
                <a:solidFill>
                  <a:srgbClr val="001837"/>
                </a:solidFill>
                <a:latin typeface="Arial"/>
                <a:cs typeface="Arial"/>
              </a:rPr>
              <a:t>n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d</a:t>
            </a:r>
            <a:r>
              <a:rPr sz="2300" spc="114" dirty="0">
                <a:solidFill>
                  <a:srgbClr val="001837"/>
                </a:solidFill>
                <a:latin typeface="Arial"/>
                <a:cs typeface="Arial"/>
              </a:rPr>
              <a:t>-</a:t>
            </a:r>
            <a:r>
              <a:rPr sz="2300" spc="-100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2300" spc="160" dirty="0">
                <a:solidFill>
                  <a:srgbClr val="001837"/>
                </a:solidFill>
                <a:latin typeface="Arial"/>
                <a:cs typeface="Arial"/>
              </a:rPr>
              <a:t>tt</a:t>
            </a:r>
            <a:r>
              <a:rPr sz="2300" spc="-100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2300" spc="25" dirty="0">
                <a:solidFill>
                  <a:srgbClr val="001837"/>
                </a:solidFill>
                <a:latin typeface="Arial"/>
                <a:cs typeface="Arial"/>
              </a:rPr>
              <a:t>c</a:t>
            </a:r>
            <a:r>
              <a:rPr sz="2300" spc="-10" dirty="0">
                <a:solidFill>
                  <a:srgbClr val="001837"/>
                </a:solidFill>
                <a:latin typeface="Arial"/>
                <a:cs typeface="Arial"/>
              </a:rPr>
              <a:t>h</a:t>
            </a:r>
            <a:r>
              <a:rPr sz="2300" spc="-114" dirty="0">
                <a:solidFill>
                  <a:srgbClr val="001837"/>
                </a:solidFill>
                <a:latin typeface="Arial"/>
                <a:cs typeface="Arial"/>
              </a:rPr>
              <a:t>m</a:t>
            </a:r>
            <a:r>
              <a:rPr sz="2300" spc="-75" dirty="0">
                <a:solidFill>
                  <a:srgbClr val="001837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001837"/>
                </a:solidFill>
                <a:latin typeface="Arial"/>
                <a:cs typeface="Arial"/>
              </a:rPr>
              <a:t>n</a:t>
            </a:r>
            <a:r>
              <a:rPr sz="2300" spc="225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2300" spc="-22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14141"/>
                </a:solidFill>
                <a:latin typeface="Arial"/>
                <a:cs typeface="Arial"/>
              </a:rPr>
              <a:t>a</a:t>
            </a:r>
            <a:r>
              <a:rPr sz="2400" spc="-100" dirty="0">
                <a:solidFill>
                  <a:srgbClr val="414141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414141"/>
                </a:solidFill>
                <a:latin typeface="Arial"/>
                <a:cs typeface="Arial"/>
              </a:rPr>
              <a:t>d</a:t>
            </a:r>
            <a:r>
              <a:rPr sz="2400" spc="-250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b</a:t>
            </a:r>
            <a:r>
              <a:rPr sz="2300" spc="-100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2300" spc="25" dirty="0">
                <a:solidFill>
                  <a:srgbClr val="001837"/>
                </a:solidFill>
                <a:latin typeface="Arial"/>
                <a:cs typeface="Arial"/>
              </a:rPr>
              <a:t>c</a:t>
            </a:r>
            <a:r>
              <a:rPr sz="2300" spc="-80" dirty="0">
                <a:solidFill>
                  <a:srgbClr val="001837"/>
                </a:solidFill>
                <a:latin typeface="Arial"/>
                <a:cs typeface="Arial"/>
              </a:rPr>
              <a:t>k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g</a:t>
            </a:r>
            <a:r>
              <a:rPr sz="2300" spc="-10" dirty="0">
                <a:solidFill>
                  <a:srgbClr val="001837"/>
                </a:solidFill>
                <a:latin typeface="Arial"/>
                <a:cs typeface="Arial"/>
              </a:rPr>
              <a:t>r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o</a:t>
            </a:r>
            <a:r>
              <a:rPr sz="2300" spc="-10" dirty="0">
                <a:solidFill>
                  <a:srgbClr val="001837"/>
                </a:solidFill>
                <a:latin typeface="Arial"/>
                <a:cs typeface="Arial"/>
              </a:rPr>
              <a:t>u</a:t>
            </a:r>
            <a:r>
              <a:rPr sz="2300" spc="-25" dirty="0">
                <a:solidFill>
                  <a:srgbClr val="001837"/>
                </a:solidFill>
                <a:latin typeface="Arial"/>
                <a:cs typeface="Arial"/>
              </a:rPr>
              <a:t>n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d</a:t>
            </a:r>
            <a:r>
              <a:rPr sz="2300" spc="100" dirty="0">
                <a:solidFill>
                  <a:srgbClr val="001837"/>
                </a:solidFill>
                <a:latin typeface="Arial"/>
                <a:cs typeface="Arial"/>
              </a:rPr>
              <a:t>-  </a:t>
            </a:r>
            <a:r>
              <a:rPr sz="2300" spc="-5" dirty="0">
                <a:solidFill>
                  <a:srgbClr val="001837"/>
                </a:solidFill>
                <a:latin typeface="Arial"/>
                <a:cs typeface="Arial"/>
              </a:rPr>
              <a:t>position</a:t>
            </a:r>
            <a:r>
              <a:rPr sz="2400" spc="-5" dirty="0">
                <a:solidFill>
                  <a:srgbClr val="414141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96975" y="3711537"/>
            <a:ext cx="7578090" cy="437324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46075" marR="12065" indent="-334010">
              <a:lnSpc>
                <a:spcPct val="95100"/>
              </a:lnSpc>
              <a:spcBef>
                <a:spcPts val="240"/>
              </a:spcBef>
              <a:buClr>
                <a:srgbClr val="001837"/>
              </a:buClr>
              <a:buSzPct val="95833"/>
              <a:buChar char="•"/>
              <a:tabLst>
                <a:tab pos="346075" algn="l"/>
                <a:tab pos="346710" algn="l"/>
              </a:tabLst>
            </a:pPr>
            <a:r>
              <a:rPr sz="2400" spc="-140" dirty="0">
                <a:solidFill>
                  <a:srgbClr val="112C49"/>
                </a:solidFill>
                <a:latin typeface="Arial"/>
                <a:cs typeface="Arial"/>
              </a:rPr>
              <a:t>The</a:t>
            </a:r>
            <a:r>
              <a:rPr sz="2400" spc="-24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300" spc="-15" dirty="0">
                <a:solidFill>
                  <a:srgbClr val="112C49"/>
                </a:solidFill>
                <a:latin typeface="Arial"/>
                <a:cs typeface="Arial"/>
              </a:rPr>
              <a:t>background-repeat</a:t>
            </a:r>
            <a:r>
              <a:rPr sz="2300" spc="-21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112C49"/>
                </a:solidFill>
                <a:latin typeface="Arial"/>
                <a:cs typeface="Arial"/>
              </a:rPr>
              <a:t>property</a:t>
            </a:r>
            <a:r>
              <a:rPr sz="2400" spc="-24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allows</a:t>
            </a:r>
            <a:r>
              <a:rPr sz="2400" spc="-23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you</a:t>
            </a:r>
            <a:r>
              <a:rPr sz="2400" spc="-24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112C49"/>
                </a:solidFill>
                <a:latin typeface="Arial"/>
                <a:cs typeface="Arial"/>
              </a:rPr>
              <a:t>to</a:t>
            </a:r>
            <a:r>
              <a:rPr sz="2400" spc="-24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control</a:t>
            </a:r>
            <a:r>
              <a:rPr sz="2400" spc="-23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112C49"/>
                </a:solidFill>
                <a:latin typeface="Arial"/>
                <a:cs typeface="Arial"/>
              </a:rPr>
              <a:t>how </a:t>
            </a:r>
            <a:r>
              <a:rPr sz="2400" spc="-65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background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112C49"/>
                </a:solidFill>
                <a:latin typeface="Arial"/>
                <a:cs typeface="Arial"/>
              </a:rPr>
              <a:t>image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112C49"/>
                </a:solidFill>
                <a:latin typeface="Arial"/>
                <a:cs typeface="Arial"/>
              </a:rPr>
              <a:t>is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112C49"/>
                </a:solidFill>
                <a:latin typeface="Arial"/>
                <a:cs typeface="Arial"/>
              </a:rPr>
              <a:t>repeated</a:t>
            </a:r>
            <a:r>
              <a:rPr sz="2400" spc="-24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70" dirty="0">
                <a:solidFill>
                  <a:srgbClr val="112C49"/>
                </a:solidFill>
                <a:latin typeface="Arial"/>
                <a:cs typeface="Arial"/>
              </a:rPr>
              <a:t>or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112C49"/>
                </a:solidFill>
                <a:latin typeface="Arial"/>
                <a:cs typeface="Arial"/>
              </a:rPr>
              <a:t>tiled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70" dirty="0">
                <a:solidFill>
                  <a:srgbClr val="112C49"/>
                </a:solidFill>
                <a:latin typeface="Arial"/>
                <a:cs typeface="Arial"/>
              </a:rPr>
              <a:t>in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112C49"/>
                </a:solidFill>
                <a:latin typeface="Arial"/>
                <a:cs typeface="Arial"/>
              </a:rPr>
              <a:t>the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background 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112C49"/>
                </a:solidFill>
                <a:latin typeface="Arial"/>
                <a:cs typeface="Arial"/>
              </a:rPr>
              <a:t>of</a:t>
            </a:r>
            <a:r>
              <a:rPr sz="2400" spc="-254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112C49"/>
                </a:solidFill>
                <a:latin typeface="Arial"/>
                <a:cs typeface="Arial"/>
              </a:rPr>
              <a:t>an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element.</a:t>
            </a:r>
            <a:endParaRPr sz="2400">
              <a:latin typeface="Arial"/>
              <a:cs typeface="Arial"/>
            </a:endParaRPr>
          </a:p>
          <a:p>
            <a:pPr marL="346075" indent="-334010">
              <a:lnSpc>
                <a:spcPts val="2645"/>
              </a:lnSpc>
              <a:buClr>
                <a:srgbClr val="001837"/>
              </a:buClr>
              <a:buSzPct val="95833"/>
              <a:buChar char="•"/>
              <a:tabLst>
                <a:tab pos="346075" algn="l"/>
                <a:tab pos="346710" algn="l"/>
              </a:tabLst>
            </a:pPr>
            <a:r>
              <a:rPr sz="2400" spc="-140" dirty="0">
                <a:solidFill>
                  <a:srgbClr val="112C49"/>
                </a:solidFill>
                <a:latin typeface="Arial"/>
                <a:cs typeface="Arial"/>
              </a:rPr>
              <a:t>The</a:t>
            </a:r>
            <a:r>
              <a:rPr sz="2400" spc="-24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112C49"/>
                </a:solidFill>
                <a:latin typeface="Arial"/>
                <a:cs typeface="Arial"/>
              </a:rPr>
              <a:t>background-position</a:t>
            </a:r>
            <a:r>
              <a:rPr sz="2300" spc="-21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112C49"/>
                </a:solidFill>
                <a:latin typeface="Arial"/>
                <a:cs typeface="Arial"/>
              </a:rPr>
              <a:t>property</a:t>
            </a:r>
            <a:r>
              <a:rPr sz="2400" spc="-24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112C49"/>
                </a:solidFill>
                <a:latin typeface="Arial"/>
                <a:cs typeface="Arial"/>
              </a:rPr>
              <a:t>is</a:t>
            </a:r>
            <a:r>
              <a:rPr sz="2400" spc="-24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used</a:t>
            </a:r>
            <a:r>
              <a:rPr sz="2400" spc="-24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112C49"/>
                </a:solidFill>
                <a:latin typeface="Arial"/>
                <a:cs typeface="Arial"/>
              </a:rPr>
              <a:t>to</a:t>
            </a:r>
            <a:r>
              <a:rPr sz="2400" spc="-24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control</a:t>
            </a:r>
            <a:r>
              <a:rPr sz="2400" spc="-24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112C49"/>
                </a:solidFill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346075">
              <a:lnSpc>
                <a:spcPts val="2740"/>
              </a:lnSpc>
            </a:pP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p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s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i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i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75" dirty="0">
                <a:solidFill>
                  <a:srgbClr val="112C49"/>
                </a:solidFill>
                <a:latin typeface="Arial"/>
                <a:cs typeface="Arial"/>
              </a:rPr>
              <a:t>f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b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40" dirty="0">
                <a:solidFill>
                  <a:srgbClr val="112C49"/>
                </a:solidFill>
                <a:latin typeface="Arial"/>
                <a:cs typeface="Arial"/>
              </a:rPr>
              <a:t>c</a:t>
            </a:r>
            <a:r>
              <a:rPr sz="2400" spc="-160" dirty="0">
                <a:solidFill>
                  <a:srgbClr val="112C49"/>
                </a:solidFill>
                <a:latin typeface="Arial"/>
                <a:cs typeface="Arial"/>
              </a:rPr>
              <a:t>k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g</a:t>
            </a:r>
            <a:r>
              <a:rPr sz="2400" spc="-70" dirty="0">
                <a:solidFill>
                  <a:srgbClr val="112C49"/>
                </a:solidFill>
                <a:latin typeface="Arial"/>
                <a:cs typeface="Arial"/>
              </a:rPr>
              <a:t>r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u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d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i</a:t>
            </a:r>
            <a:r>
              <a:rPr sz="2400" spc="-220" dirty="0">
                <a:solidFill>
                  <a:srgbClr val="112C49"/>
                </a:solidFill>
                <a:latin typeface="Arial"/>
                <a:cs typeface="Arial"/>
              </a:rPr>
              <a:t>m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g</a:t>
            </a:r>
            <a:r>
              <a:rPr sz="2400" spc="-155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135" dirty="0">
                <a:solidFill>
                  <a:srgbClr val="112C49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346075" marR="5080" indent="-334010">
              <a:lnSpc>
                <a:spcPct val="95100"/>
              </a:lnSpc>
              <a:spcBef>
                <a:spcPts val="50"/>
              </a:spcBef>
              <a:buClr>
                <a:srgbClr val="001837"/>
              </a:buClr>
              <a:buSzPct val="95833"/>
              <a:buChar char="•"/>
              <a:tabLst>
                <a:tab pos="346075" algn="l"/>
                <a:tab pos="346710" algn="l"/>
              </a:tabLst>
            </a:pPr>
            <a:r>
              <a:rPr sz="2400" spc="-140" dirty="0">
                <a:solidFill>
                  <a:srgbClr val="112C49"/>
                </a:solidFill>
                <a:latin typeface="Arial"/>
                <a:cs typeface="Arial"/>
              </a:rPr>
              <a:t>The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70" dirty="0">
                <a:solidFill>
                  <a:srgbClr val="112C49"/>
                </a:solidFill>
                <a:latin typeface="Arial"/>
                <a:cs typeface="Arial"/>
              </a:rPr>
              <a:t>background-attachment</a:t>
            </a:r>
            <a:r>
              <a:rPr sz="2400" spc="-24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112C49"/>
                </a:solidFill>
                <a:latin typeface="Arial"/>
                <a:cs typeface="Arial"/>
              </a:rPr>
              <a:t>property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112C49"/>
                </a:solidFill>
                <a:latin typeface="Arial"/>
                <a:cs typeface="Arial"/>
              </a:rPr>
              <a:t>determines</a:t>
            </a:r>
            <a:r>
              <a:rPr sz="2400" spc="-24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112C49"/>
                </a:solidFill>
                <a:latin typeface="Arial"/>
                <a:cs typeface="Arial"/>
              </a:rPr>
              <a:t>whether </a:t>
            </a:r>
            <a:r>
              <a:rPr sz="2400" spc="-6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112C49"/>
                </a:solidFill>
                <a:latin typeface="Arial"/>
                <a:cs typeface="Arial"/>
              </a:rPr>
              <a:t>the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background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112C49"/>
                </a:solidFill>
                <a:latin typeface="Arial"/>
                <a:cs typeface="Arial"/>
              </a:rPr>
              <a:t>image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112C49"/>
                </a:solidFill>
                <a:latin typeface="Arial"/>
                <a:cs typeface="Arial"/>
              </a:rPr>
              <a:t>is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112C49"/>
                </a:solidFill>
                <a:latin typeface="Arial"/>
                <a:cs typeface="Arial"/>
              </a:rPr>
              <a:t>ixed</a:t>
            </a:r>
            <a:r>
              <a:rPr sz="2400" spc="-24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112C49"/>
                </a:solidFill>
                <a:latin typeface="Arial"/>
                <a:cs typeface="Arial"/>
              </a:rPr>
              <a:t>with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regard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112C49"/>
                </a:solidFill>
                <a:latin typeface="Arial"/>
                <a:cs typeface="Arial"/>
              </a:rPr>
              <a:t>to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112C49"/>
                </a:solidFill>
                <a:latin typeface="Arial"/>
                <a:cs typeface="Arial"/>
              </a:rPr>
              <a:t>the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112C49"/>
                </a:solidFill>
                <a:latin typeface="Arial"/>
                <a:cs typeface="Arial"/>
              </a:rPr>
              <a:t>viewport </a:t>
            </a:r>
            <a:r>
              <a:rPr sz="2400" spc="-6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r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s</a:t>
            </a:r>
            <a:r>
              <a:rPr sz="2400" spc="-40" dirty="0">
                <a:solidFill>
                  <a:srgbClr val="112C49"/>
                </a:solidFill>
                <a:latin typeface="Arial"/>
                <a:cs typeface="Arial"/>
              </a:rPr>
              <a:t>c</a:t>
            </a:r>
            <a:r>
              <a:rPr sz="2400" spc="-70" dirty="0">
                <a:solidFill>
                  <a:srgbClr val="112C49"/>
                </a:solidFill>
                <a:latin typeface="Arial"/>
                <a:cs typeface="Arial"/>
              </a:rPr>
              <a:t>r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ll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s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l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g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112C49"/>
                </a:solidFill>
                <a:latin typeface="Arial"/>
                <a:cs typeface="Arial"/>
              </a:rPr>
              <a:t>w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i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h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112C49"/>
                </a:solidFill>
                <a:latin typeface="Arial"/>
                <a:cs typeface="Arial"/>
              </a:rPr>
              <a:t>c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i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i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g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b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l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-40" dirty="0">
                <a:solidFill>
                  <a:srgbClr val="112C49"/>
                </a:solidFill>
                <a:latin typeface="Arial"/>
                <a:cs typeface="Arial"/>
              </a:rPr>
              <a:t>c</a:t>
            </a:r>
            <a:r>
              <a:rPr sz="2400" spc="-160" dirty="0">
                <a:solidFill>
                  <a:srgbClr val="112C49"/>
                </a:solidFill>
                <a:latin typeface="Arial"/>
                <a:cs typeface="Arial"/>
              </a:rPr>
              <a:t>k</a:t>
            </a:r>
            <a:r>
              <a:rPr sz="2400" spc="-135" dirty="0">
                <a:solidFill>
                  <a:srgbClr val="112C49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025650">
              <a:lnSpc>
                <a:spcPct val="100000"/>
              </a:lnSpc>
              <a:spcBef>
                <a:spcPts val="1495"/>
              </a:spcBef>
            </a:pPr>
            <a:r>
              <a:rPr sz="1850" i="1" spc="335" dirty="0">
                <a:solidFill>
                  <a:srgbClr val="414141"/>
                </a:solidFill>
                <a:latin typeface="Verdana"/>
                <a:cs typeface="Verdana"/>
              </a:rPr>
              <a:t>s</a:t>
            </a:r>
            <a:r>
              <a:rPr sz="1850" i="1" spc="330" dirty="0">
                <a:solidFill>
                  <a:srgbClr val="414141"/>
                </a:solidFill>
                <a:latin typeface="Verdana"/>
                <a:cs typeface="Verdana"/>
              </a:rPr>
              <a:t>h</a:t>
            </a:r>
            <a:r>
              <a:rPr sz="1850" i="1" spc="360" dirty="0">
                <a:solidFill>
                  <a:srgbClr val="414141"/>
                </a:solidFill>
                <a:latin typeface="Verdana"/>
                <a:cs typeface="Verdana"/>
              </a:rPr>
              <a:t>o</a:t>
            </a:r>
            <a:r>
              <a:rPr sz="1850" i="1" spc="165" dirty="0">
                <a:solidFill>
                  <a:srgbClr val="414141"/>
                </a:solidFill>
                <a:latin typeface="Verdana"/>
                <a:cs typeface="Verdana"/>
              </a:rPr>
              <a:t>r</a:t>
            </a:r>
            <a:r>
              <a:rPr sz="1850" i="1" spc="310" dirty="0">
                <a:solidFill>
                  <a:srgbClr val="414141"/>
                </a:solidFill>
                <a:latin typeface="Verdana"/>
                <a:cs typeface="Verdana"/>
              </a:rPr>
              <a:t>t</a:t>
            </a:r>
            <a:r>
              <a:rPr sz="1850" i="1" spc="330" dirty="0">
                <a:solidFill>
                  <a:srgbClr val="414141"/>
                </a:solidFill>
                <a:latin typeface="Verdana"/>
                <a:cs typeface="Verdana"/>
              </a:rPr>
              <a:t>h</a:t>
            </a:r>
            <a:r>
              <a:rPr sz="1850" i="1" spc="270" dirty="0">
                <a:solidFill>
                  <a:srgbClr val="414141"/>
                </a:solidFill>
                <a:latin typeface="Verdana"/>
                <a:cs typeface="Verdana"/>
              </a:rPr>
              <a:t>a</a:t>
            </a:r>
            <a:r>
              <a:rPr sz="1850" i="1" spc="310" dirty="0">
                <a:solidFill>
                  <a:srgbClr val="414141"/>
                </a:solidFill>
                <a:latin typeface="Verdana"/>
                <a:cs typeface="Verdana"/>
              </a:rPr>
              <a:t>n</a:t>
            </a:r>
            <a:r>
              <a:rPr sz="1850" i="1" spc="325" dirty="0">
                <a:solidFill>
                  <a:srgbClr val="414141"/>
                </a:solidFill>
                <a:latin typeface="Verdana"/>
                <a:cs typeface="Verdana"/>
              </a:rPr>
              <a:t>d</a:t>
            </a:r>
            <a:r>
              <a:rPr sz="1850" i="1" spc="-175" dirty="0">
                <a:solidFill>
                  <a:srgbClr val="414141"/>
                </a:solidFill>
                <a:latin typeface="Verdana"/>
                <a:cs typeface="Verdana"/>
              </a:rPr>
              <a:t> </a:t>
            </a:r>
            <a:r>
              <a:rPr sz="1850" i="1" spc="310" dirty="0">
                <a:solidFill>
                  <a:srgbClr val="414141"/>
                </a:solidFill>
                <a:latin typeface="Verdana"/>
                <a:cs typeface="Verdana"/>
              </a:rPr>
              <a:t>n</a:t>
            </a:r>
            <a:r>
              <a:rPr sz="1850" i="1" spc="360" dirty="0">
                <a:solidFill>
                  <a:srgbClr val="414141"/>
                </a:solidFill>
                <a:latin typeface="Verdana"/>
                <a:cs typeface="Verdana"/>
              </a:rPr>
              <a:t>o</a:t>
            </a:r>
            <a:r>
              <a:rPr sz="1850" i="1" spc="310" dirty="0">
                <a:solidFill>
                  <a:srgbClr val="414141"/>
                </a:solidFill>
                <a:latin typeface="Verdana"/>
                <a:cs typeface="Verdana"/>
              </a:rPr>
              <a:t>t</a:t>
            </a:r>
            <a:r>
              <a:rPr sz="1850" i="1" spc="270" dirty="0">
                <a:solidFill>
                  <a:srgbClr val="414141"/>
                </a:solidFill>
                <a:latin typeface="Verdana"/>
                <a:cs typeface="Verdana"/>
              </a:rPr>
              <a:t>a</a:t>
            </a:r>
            <a:r>
              <a:rPr sz="1850" i="1" spc="310" dirty="0">
                <a:solidFill>
                  <a:srgbClr val="414141"/>
                </a:solidFill>
                <a:latin typeface="Verdana"/>
                <a:cs typeface="Verdana"/>
              </a:rPr>
              <a:t>t</a:t>
            </a:r>
            <a:r>
              <a:rPr sz="1850" i="1" spc="165" dirty="0">
                <a:solidFill>
                  <a:srgbClr val="414141"/>
                </a:solidFill>
                <a:latin typeface="Verdana"/>
                <a:cs typeface="Verdana"/>
              </a:rPr>
              <a:t>i</a:t>
            </a:r>
            <a:r>
              <a:rPr sz="1850" i="1" spc="360" dirty="0">
                <a:solidFill>
                  <a:srgbClr val="414141"/>
                </a:solidFill>
                <a:latin typeface="Verdana"/>
                <a:cs typeface="Verdana"/>
              </a:rPr>
              <a:t>o</a:t>
            </a:r>
            <a:r>
              <a:rPr sz="1850" i="1" spc="330" dirty="0">
                <a:solidFill>
                  <a:srgbClr val="414141"/>
                </a:solidFill>
                <a:latin typeface="Verdana"/>
                <a:cs typeface="Verdana"/>
              </a:rPr>
              <a:t>n</a:t>
            </a:r>
            <a:endParaRPr sz="1850">
              <a:latin typeface="Verdana"/>
              <a:cs typeface="Verdana"/>
            </a:endParaRPr>
          </a:p>
          <a:p>
            <a:pPr marL="422275" marR="1330325">
              <a:lnSpc>
                <a:spcPct val="95100"/>
              </a:lnSpc>
              <a:spcBef>
                <a:spcPts val="295"/>
              </a:spcBef>
            </a:pPr>
            <a:r>
              <a:rPr sz="2400" spc="-95" dirty="0">
                <a:solidFill>
                  <a:srgbClr val="669900"/>
                </a:solidFill>
                <a:latin typeface="Arial"/>
                <a:cs typeface="Arial"/>
              </a:rPr>
              <a:t>body</a:t>
            </a:r>
            <a:r>
              <a:rPr sz="2400" spc="-250" dirty="0">
                <a:solidFill>
                  <a:srgbClr val="669900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5F6263"/>
                </a:solidFill>
                <a:latin typeface="Arial"/>
                <a:cs typeface="Arial"/>
              </a:rPr>
              <a:t>{</a:t>
            </a:r>
            <a:r>
              <a:rPr sz="2400" spc="-250" dirty="0">
                <a:solidFill>
                  <a:srgbClr val="5F6263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990054"/>
                </a:solidFill>
                <a:latin typeface="Arial"/>
                <a:cs typeface="Arial"/>
              </a:rPr>
              <a:t>b</a:t>
            </a:r>
            <a:r>
              <a:rPr sz="2400" spc="-170" dirty="0">
                <a:solidFill>
                  <a:srgbClr val="990054"/>
                </a:solidFill>
                <a:latin typeface="Arial"/>
                <a:cs typeface="Arial"/>
              </a:rPr>
              <a:t>a</a:t>
            </a:r>
            <a:r>
              <a:rPr sz="2400" spc="-40" dirty="0">
                <a:solidFill>
                  <a:srgbClr val="990054"/>
                </a:solidFill>
                <a:latin typeface="Arial"/>
                <a:cs typeface="Arial"/>
              </a:rPr>
              <a:t>c</a:t>
            </a:r>
            <a:r>
              <a:rPr sz="2400" spc="-160" dirty="0">
                <a:solidFill>
                  <a:srgbClr val="990054"/>
                </a:solidFill>
                <a:latin typeface="Arial"/>
                <a:cs typeface="Arial"/>
              </a:rPr>
              <a:t>k</a:t>
            </a:r>
            <a:r>
              <a:rPr sz="2400" spc="-95" dirty="0">
                <a:solidFill>
                  <a:srgbClr val="990054"/>
                </a:solidFill>
                <a:latin typeface="Arial"/>
                <a:cs typeface="Arial"/>
              </a:rPr>
              <a:t>g</a:t>
            </a:r>
            <a:r>
              <a:rPr sz="2400" spc="-70" dirty="0">
                <a:solidFill>
                  <a:srgbClr val="990054"/>
                </a:solidFill>
                <a:latin typeface="Arial"/>
                <a:cs typeface="Arial"/>
              </a:rPr>
              <a:t>r</a:t>
            </a:r>
            <a:r>
              <a:rPr sz="2400" spc="-95" dirty="0">
                <a:solidFill>
                  <a:srgbClr val="990054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990054"/>
                </a:solidFill>
                <a:latin typeface="Arial"/>
                <a:cs typeface="Arial"/>
              </a:rPr>
              <a:t>u</a:t>
            </a:r>
            <a:r>
              <a:rPr sz="2400" spc="-100" dirty="0">
                <a:solidFill>
                  <a:srgbClr val="990054"/>
                </a:solidFill>
                <a:latin typeface="Arial"/>
                <a:cs typeface="Arial"/>
              </a:rPr>
              <a:t>nd</a:t>
            </a:r>
            <a:r>
              <a:rPr sz="2400" spc="-40" dirty="0">
                <a:solidFill>
                  <a:srgbClr val="5F6263"/>
                </a:solidFill>
                <a:latin typeface="Arial"/>
                <a:cs typeface="Arial"/>
              </a:rPr>
              <a:t>:</a:t>
            </a:r>
            <a:r>
              <a:rPr sz="2400" spc="-250" dirty="0">
                <a:solidFill>
                  <a:srgbClr val="5F6263"/>
                </a:solidFill>
                <a:latin typeface="Arial"/>
                <a:cs typeface="Arial"/>
              </a:rPr>
              <a:t> </a:t>
            </a:r>
            <a:r>
              <a:rPr sz="2400" spc="595" dirty="0">
                <a:latin typeface="Arial"/>
                <a:cs typeface="Arial"/>
              </a:rPr>
              <a:t>#</a:t>
            </a:r>
            <a:r>
              <a:rPr sz="2400" spc="75" dirty="0">
                <a:latin typeface="Arial"/>
                <a:cs typeface="Arial"/>
              </a:rPr>
              <a:t>f</a:t>
            </a:r>
            <a:r>
              <a:rPr sz="2400" spc="-55" dirty="0">
                <a:latin typeface="Arial"/>
                <a:cs typeface="Arial"/>
              </a:rPr>
              <a:t>0</a:t>
            </a:r>
            <a:r>
              <a:rPr sz="2400" spc="-110" dirty="0">
                <a:latin typeface="Arial"/>
                <a:cs typeface="Arial"/>
              </a:rPr>
              <a:t>e</a:t>
            </a:r>
            <a:r>
              <a:rPr sz="2400" spc="-35" dirty="0">
                <a:latin typeface="Arial"/>
                <a:cs typeface="Arial"/>
              </a:rPr>
              <a:t>6</a:t>
            </a:r>
            <a:r>
              <a:rPr sz="2400" spc="-120" dirty="0">
                <a:latin typeface="Arial"/>
                <a:cs typeface="Arial"/>
              </a:rPr>
              <a:t>8</a:t>
            </a:r>
            <a:r>
              <a:rPr sz="2400" spc="-30" dirty="0">
                <a:latin typeface="Arial"/>
                <a:cs typeface="Arial"/>
              </a:rPr>
              <a:t>c  </a:t>
            </a:r>
            <a:r>
              <a:rPr sz="2400" spc="-90" dirty="0">
                <a:solidFill>
                  <a:srgbClr val="A67E58"/>
                </a:solidFill>
                <a:latin typeface="Arial"/>
                <a:cs typeface="Arial"/>
              </a:rPr>
              <a:t>u</a:t>
            </a:r>
            <a:r>
              <a:rPr sz="2400" spc="-45" dirty="0">
                <a:solidFill>
                  <a:srgbClr val="A67E58"/>
                </a:solidFill>
                <a:latin typeface="Arial"/>
                <a:cs typeface="Arial"/>
              </a:rPr>
              <a:t>rl</a:t>
            </a:r>
            <a:r>
              <a:rPr sz="2400" spc="95" dirty="0">
                <a:solidFill>
                  <a:srgbClr val="A67E58"/>
                </a:solidFill>
                <a:latin typeface="Arial"/>
                <a:cs typeface="Arial"/>
              </a:rPr>
              <a:t>(</a:t>
            </a:r>
            <a:r>
              <a:rPr sz="2400" spc="-30" dirty="0">
                <a:solidFill>
                  <a:srgbClr val="A67E58"/>
                </a:solidFill>
                <a:latin typeface="Arial"/>
                <a:cs typeface="Arial"/>
              </a:rPr>
              <a:t>"</a:t>
            </a:r>
            <a:r>
              <a:rPr sz="2400" spc="-45" dirty="0">
                <a:solidFill>
                  <a:srgbClr val="A67E58"/>
                </a:solidFill>
                <a:latin typeface="Arial"/>
                <a:cs typeface="Arial"/>
              </a:rPr>
              <a:t>i</a:t>
            </a:r>
            <a:r>
              <a:rPr sz="2400" spc="-220" dirty="0">
                <a:solidFill>
                  <a:srgbClr val="A67E58"/>
                </a:solidFill>
                <a:latin typeface="Arial"/>
                <a:cs typeface="Arial"/>
              </a:rPr>
              <a:t>m</a:t>
            </a:r>
            <a:r>
              <a:rPr sz="2400" spc="-170" dirty="0">
                <a:solidFill>
                  <a:srgbClr val="A67E58"/>
                </a:solidFill>
                <a:latin typeface="Arial"/>
                <a:cs typeface="Arial"/>
              </a:rPr>
              <a:t>a</a:t>
            </a:r>
            <a:r>
              <a:rPr sz="2400" spc="-95" dirty="0">
                <a:solidFill>
                  <a:srgbClr val="A67E58"/>
                </a:solidFill>
                <a:latin typeface="Arial"/>
                <a:cs typeface="Arial"/>
              </a:rPr>
              <a:t>g</a:t>
            </a:r>
            <a:r>
              <a:rPr sz="2400" spc="-110" dirty="0">
                <a:solidFill>
                  <a:srgbClr val="A67E58"/>
                </a:solidFill>
                <a:latin typeface="Arial"/>
                <a:cs typeface="Arial"/>
              </a:rPr>
              <a:t>e</a:t>
            </a:r>
            <a:r>
              <a:rPr sz="2400" spc="-100" dirty="0">
                <a:solidFill>
                  <a:srgbClr val="A67E58"/>
                </a:solidFill>
                <a:latin typeface="Arial"/>
                <a:cs typeface="Arial"/>
              </a:rPr>
              <a:t>s</a:t>
            </a:r>
            <a:r>
              <a:rPr sz="2400" spc="80" dirty="0">
                <a:solidFill>
                  <a:srgbClr val="A67E58"/>
                </a:solidFill>
                <a:latin typeface="Arial"/>
                <a:cs typeface="Arial"/>
              </a:rPr>
              <a:t>/</a:t>
            </a:r>
            <a:r>
              <a:rPr sz="2400" spc="-100" dirty="0">
                <a:solidFill>
                  <a:srgbClr val="A67E58"/>
                </a:solidFill>
                <a:latin typeface="Arial"/>
                <a:cs typeface="Arial"/>
              </a:rPr>
              <a:t>s</a:t>
            </a:r>
            <a:r>
              <a:rPr sz="2400" spc="-220" dirty="0">
                <a:solidFill>
                  <a:srgbClr val="A67E58"/>
                </a:solidFill>
                <a:latin typeface="Arial"/>
                <a:cs typeface="Arial"/>
              </a:rPr>
              <a:t>m</a:t>
            </a:r>
            <a:r>
              <a:rPr sz="2400" spc="-45" dirty="0">
                <a:solidFill>
                  <a:srgbClr val="A67E58"/>
                </a:solidFill>
                <a:latin typeface="Arial"/>
                <a:cs typeface="Arial"/>
              </a:rPr>
              <a:t>il</a:t>
            </a:r>
            <a:r>
              <a:rPr sz="2400" spc="-135" dirty="0">
                <a:solidFill>
                  <a:srgbClr val="A67E58"/>
                </a:solidFill>
                <a:latin typeface="Arial"/>
                <a:cs typeface="Arial"/>
              </a:rPr>
              <a:t>e</a:t>
            </a:r>
            <a:r>
              <a:rPr sz="2400" spc="-265" dirty="0">
                <a:solidFill>
                  <a:srgbClr val="A67E58"/>
                </a:solidFill>
                <a:latin typeface="Arial"/>
                <a:cs typeface="Arial"/>
              </a:rPr>
              <a:t>y</a:t>
            </a:r>
            <a:r>
              <a:rPr sz="2400" spc="-135" dirty="0">
                <a:solidFill>
                  <a:srgbClr val="A67E58"/>
                </a:solidFill>
                <a:latin typeface="Arial"/>
                <a:cs typeface="Arial"/>
              </a:rPr>
              <a:t>.</a:t>
            </a:r>
            <a:r>
              <a:rPr sz="2400" spc="-95" dirty="0">
                <a:solidFill>
                  <a:srgbClr val="A67E58"/>
                </a:solidFill>
                <a:latin typeface="Arial"/>
                <a:cs typeface="Arial"/>
              </a:rPr>
              <a:t>p</a:t>
            </a:r>
            <a:r>
              <a:rPr sz="2400" spc="-90" dirty="0">
                <a:solidFill>
                  <a:srgbClr val="A67E58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A67E58"/>
                </a:solidFill>
                <a:latin typeface="Arial"/>
                <a:cs typeface="Arial"/>
              </a:rPr>
              <a:t>g</a:t>
            </a:r>
            <a:r>
              <a:rPr sz="2400" spc="-30" dirty="0">
                <a:solidFill>
                  <a:srgbClr val="A67E58"/>
                </a:solidFill>
                <a:latin typeface="Arial"/>
                <a:cs typeface="Arial"/>
              </a:rPr>
              <a:t>"</a:t>
            </a:r>
            <a:r>
              <a:rPr sz="2400" spc="95" dirty="0">
                <a:solidFill>
                  <a:srgbClr val="A67E58"/>
                </a:solidFill>
                <a:latin typeface="Arial"/>
                <a:cs typeface="Arial"/>
              </a:rPr>
              <a:t>)</a:t>
            </a:r>
            <a:r>
              <a:rPr sz="2400" spc="-250" dirty="0">
                <a:solidFill>
                  <a:srgbClr val="A67E58"/>
                </a:solidFill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n</a:t>
            </a:r>
            <a:r>
              <a:rPr sz="2400" spc="-95" dirty="0">
                <a:latin typeface="Arial"/>
                <a:cs typeface="Arial"/>
              </a:rPr>
              <a:t>o</a:t>
            </a:r>
            <a:r>
              <a:rPr sz="2400" spc="80" dirty="0">
                <a:latin typeface="Arial"/>
                <a:cs typeface="Arial"/>
              </a:rPr>
              <a:t>-</a:t>
            </a:r>
            <a:r>
              <a:rPr sz="2400" spc="-70" dirty="0">
                <a:latin typeface="Arial"/>
                <a:cs typeface="Arial"/>
              </a:rPr>
              <a:t>r</a:t>
            </a:r>
            <a:r>
              <a:rPr sz="2400" spc="-145" dirty="0">
                <a:latin typeface="Arial"/>
                <a:cs typeface="Arial"/>
              </a:rPr>
              <a:t>e</a:t>
            </a:r>
            <a:r>
              <a:rPr sz="2400" spc="-95" dirty="0">
                <a:latin typeface="Arial"/>
                <a:cs typeface="Arial"/>
              </a:rPr>
              <a:t>p</a:t>
            </a:r>
            <a:r>
              <a:rPr sz="2400" spc="-135" dirty="0">
                <a:latin typeface="Arial"/>
                <a:cs typeface="Arial"/>
              </a:rPr>
              <a:t>e</a:t>
            </a:r>
            <a:r>
              <a:rPr sz="2400" spc="-170" dirty="0">
                <a:latin typeface="Arial"/>
                <a:cs typeface="Arial"/>
              </a:rPr>
              <a:t>a</a:t>
            </a:r>
            <a:r>
              <a:rPr sz="2400" spc="170" dirty="0">
                <a:latin typeface="Arial"/>
                <a:cs typeface="Arial"/>
              </a:rPr>
              <a:t>t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730" dirty="0">
                <a:latin typeface="Arial"/>
                <a:cs typeface="Arial"/>
              </a:rPr>
              <a:t>i</a:t>
            </a:r>
            <a:r>
              <a:rPr sz="2400" spc="-140" dirty="0">
                <a:latin typeface="Arial"/>
                <a:cs typeface="Arial"/>
              </a:rPr>
              <a:t>x</a:t>
            </a:r>
            <a:r>
              <a:rPr sz="2400" spc="-110" dirty="0">
                <a:latin typeface="Arial"/>
                <a:cs typeface="Arial"/>
              </a:rPr>
              <a:t>e</a:t>
            </a:r>
            <a:r>
              <a:rPr sz="2400" spc="-95" dirty="0">
                <a:latin typeface="Arial"/>
                <a:cs typeface="Arial"/>
              </a:rPr>
              <a:t>d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2</a:t>
            </a:r>
            <a:r>
              <a:rPr sz="2400" spc="-125" dirty="0">
                <a:latin typeface="Arial"/>
                <a:cs typeface="Arial"/>
              </a:rPr>
              <a:t>5</a:t>
            </a:r>
            <a:r>
              <a:rPr sz="2400" spc="-55" dirty="0">
                <a:latin typeface="Arial"/>
                <a:cs typeface="Arial"/>
              </a:rPr>
              <a:t>0</a:t>
            </a:r>
            <a:r>
              <a:rPr sz="2400" spc="-120" dirty="0">
                <a:latin typeface="Arial"/>
                <a:cs typeface="Arial"/>
              </a:rPr>
              <a:t>p</a:t>
            </a:r>
            <a:r>
              <a:rPr sz="2400" spc="-70" dirty="0">
                <a:latin typeface="Arial"/>
                <a:cs typeface="Arial"/>
              </a:rPr>
              <a:t>x  </a:t>
            </a:r>
            <a:r>
              <a:rPr sz="2400" spc="-140" dirty="0">
                <a:latin typeface="Arial"/>
                <a:cs typeface="Arial"/>
              </a:rPr>
              <a:t>2</a:t>
            </a:r>
            <a:r>
              <a:rPr sz="2400" spc="-125" dirty="0">
                <a:latin typeface="Arial"/>
                <a:cs typeface="Arial"/>
              </a:rPr>
              <a:t>5</a:t>
            </a:r>
            <a:r>
              <a:rPr sz="2400" spc="-120" dirty="0">
                <a:latin typeface="Arial"/>
                <a:cs typeface="Arial"/>
              </a:rPr>
              <a:t>p</a:t>
            </a:r>
            <a:r>
              <a:rPr sz="2400" spc="-100" dirty="0">
                <a:latin typeface="Arial"/>
                <a:cs typeface="Arial"/>
              </a:rPr>
              <a:t>x</a:t>
            </a:r>
            <a:r>
              <a:rPr sz="2400" spc="-30" dirty="0">
                <a:solidFill>
                  <a:srgbClr val="5F6263"/>
                </a:solidFill>
                <a:latin typeface="Arial"/>
                <a:cs typeface="Arial"/>
              </a:rPr>
              <a:t>;</a:t>
            </a:r>
            <a:r>
              <a:rPr sz="2400" spc="-250" dirty="0">
                <a:solidFill>
                  <a:srgbClr val="5F6263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5F6263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075919" y="1359408"/>
            <a:ext cx="1499615" cy="117652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912490" y="2101811"/>
            <a:ext cx="6014085" cy="73469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340"/>
              </a:spcBef>
            </a:pPr>
            <a:r>
              <a:rPr sz="2400" spc="-140" dirty="0">
                <a:solidFill>
                  <a:srgbClr val="414141"/>
                </a:solidFill>
                <a:latin typeface="Arial"/>
                <a:cs typeface="Arial"/>
              </a:rPr>
              <a:t>The</a:t>
            </a:r>
            <a:r>
              <a:rPr sz="2400" spc="-250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414141"/>
                </a:solidFill>
                <a:latin typeface="Arial"/>
                <a:cs typeface="Arial"/>
              </a:rPr>
              <a:t>font</a:t>
            </a:r>
            <a:r>
              <a:rPr sz="2400" spc="-250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414141"/>
                </a:solidFill>
                <a:latin typeface="Arial"/>
                <a:cs typeface="Arial"/>
              </a:rPr>
              <a:t>properties</a:t>
            </a:r>
            <a:r>
              <a:rPr sz="2400" spc="-250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414141"/>
                </a:solidFill>
                <a:latin typeface="Arial"/>
                <a:cs typeface="Arial"/>
              </a:rPr>
              <a:t>are:</a:t>
            </a:r>
            <a:r>
              <a:rPr sz="2400" spc="170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font-style,</a:t>
            </a:r>
            <a:r>
              <a:rPr sz="2400" spc="175" dirty="0"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001837"/>
                </a:solidFill>
                <a:latin typeface="Arial"/>
                <a:cs typeface="Arial"/>
              </a:rPr>
              <a:t>font-variant, </a:t>
            </a:r>
            <a:r>
              <a:rPr sz="2300" spc="-625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001837"/>
                </a:solidFill>
                <a:latin typeface="Arial"/>
                <a:cs typeface="Arial"/>
              </a:rPr>
              <a:t>font-size,</a:t>
            </a:r>
            <a:r>
              <a:rPr sz="2300" spc="-22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001837"/>
                </a:solidFill>
                <a:latin typeface="Arial"/>
                <a:cs typeface="Arial"/>
              </a:rPr>
              <a:t>font-weight</a:t>
            </a:r>
            <a:r>
              <a:rPr sz="2300" spc="-22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414141"/>
                </a:solidFill>
                <a:latin typeface="Arial"/>
                <a:cs typeface="Arial"/>
              </a:rPr>
              <a:t>and</a:t>
            </a:r>
            <a:r>
              <a:rPr sz="2400" spc="-250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001837"/>
                </a:solidFill>
                <a:latin typeface="Arial"/>
                <a:cs typeface="Arial"/>
              </a:rPr>
              <a:t>font-family.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31450" y="3010542"/>
            <a:ext cx="6751320" cy="398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9584" marR="5080" indent="-477520">
              <a:lnSpc>
                <a:spcPct val="135400"/>
              </a:lnSpc>
              <a:spcBef>
                <a:spcPts val="100"/>
              </a:spcBef>
              <a:buClr>
                <a:srgbClr val="001837"/>
              </a:buClr>
              <a:buSzPct val="137500"/>
              <a:buChar char="•"/>
              <a:tabLst>
                <a:tab pos="489584" algn="l"/>
                <a:tab pos="490220" algn="l"/>
              </a:tabLst>
            </a:pPr>
            <a:r>
              <a:rPr sz="2400" spc="-140" dirty="0">
                <a:solidFill>
                  <a:srgbClr val="112C49"/>
                </a:solidFill>
                <a:latin typeface="Arial"/>
                <a:cs typeface="Arial"/>
              </a:rPr>
              <a:t>The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112C49"/>
                </a:solidFill>
                <a:latin typeface="Arial"/>
                <a:cs typeface="Arial"/>
              </a:rPr>
              <a:t>font-family</a:t>
            </a:r>
            <a:r>
              <a:rPr sz="2300" spc="-21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112C49"/>
                </a:solidFill>
                <a:latin typeface="Arial"/>
                <a:cs typeface="Arial"/>
              </a:rPr>
              <a:t>property</a:t>
            </a:r>
            <a:r>
              <a:rPr sz="2400" spc="-24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112C49"/>
                </a:solidFill>
                <a:latin typeface="Arial"/>
                <a:cs typeface="Arial"/>
              </a:rPr>
              <a:t>is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used</a:t>
            </a:r>
            <a:r>
              <a:rPr sz="2400" spc="-24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112C49"/>
                </a:solidFill>
                <a:latin typeface="Arial"/>
                <a:cs typeface="Arial"/>
              </a:rPr>
              <a:t>to</a:t>
            </a:r>
            <a:r>
              <a:rPr sz="2400" spc="-24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112C49"/>
                </a:solidFill>
                <a:latin typeface="Arial"/>
                <a:cs typeface="Arial"/>
              </a:rPr>
              <a:t>specify</a:t>
            </a:r>
            <a:r>
              <a:rPr sz="2400" spc="-24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112C49"/>
                </a:solidFill>
                <a:latin typeface="Arial"/>
                <a:cs typeface="Arial"/>
              </a:rPr>
              <a:t>the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112C49"/>
                </a:solidFill>
                <a:latin typeface="Arial"/>
                <a:cs typeface="Arial"/>
              </a:rPr>
              <a:t>font </a:t>
            </a:r>
            <a:r>
              <a:rPr sz="2400" spc="-6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b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u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s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d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70" dirty="0">
                <a:solidFill>
                  <a:srgbClr val="112C49"/>
                </a:solidFill>
                <a:latin typeface="Arial"/>
                <a:cs typeface="Arial"/>
              </a:rPr>
              <a:t>r</a:t>
            </a:r>
            <a:r>
              <a:rPr sz="2400" spc="-145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d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r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155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x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135" dirty="0">
                <a:solidFill>
                  <a:srgbClr val="112C49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489584" marR="40640" indent="-477520">
              <a:lnSpc>
                <a:spcPct val="135400"/>
              </a:lnSpc>
              <a:buClr>
                <a:srgbClr val="001837"/>
              </a:buClr>
              <a:buSzPct val="137500"/>
              <a:buChar char="•"/>
              <a:tabLst>
                <a:tab pos="489584" algn="l"/>
                <a:tab pos="490220" algn="l"/>
              </a:tabLst>
            </a:pPr>
            <a:r>
              <a:rPr sz="2400" spc="-140" dirty="0">
                <a:solidFill>
                  <a:srgbClr val="112C49"/>
                </a:solidFill>
                <a:latin typeface="Arial"/>
                <a:cs typeface="Arial"/>
              </a:rPr>
              <a:t>The</a:t>
            </a:r>
            <a:r>
              <a:rPr sz="2400" spc="-24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300" spc="45" dirty="0">
                <a:solidFill>
                  <a:srgbClr val="112C49"/>
                </a:solidFill>
                <a:latin typeface="Arial"/>
                <a:cs typeface="Arial"/>
              </a:rPr>
              <a:t>font-style</a:t>
            </a:r>
            <a:r>
              <a:rPr sz="2300" spc="-21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112C49"/>
                </a:solidFill>
                <a:latin typeface="Arial"/>
                <a:cs typeface="Arial"/>
              </a:rPr>
              <a:t>property</a:t>
            </a:r>
            <a:r>
              <a:rPr sz="2400" spc="-24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112C49"/>
                </a:solidFill>
                <a:latin typeface="Arial"/>
                <a:cs typeface="Arial"/>
              </a:rPr>
              <a:t>is</a:t>
            </a:r>
            <a:r>
              <a:rPr sz="2400" spc="-24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used</a:t>
            </a:r>
            <a:r>
              <a:rPr sz="2400" spc="-24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112C49"/>
                </a:solidFill>
                <a:latin typeface="Arial"/>
                <a:cs typeface="Arial"/>
              </a:rPr>
              <a:t>to</a:t>
            </a:r>
            <a:r>
              <a:rPr sz="2400" spc="-24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112C49"/>
                </a:solidFill>
                <a:latin typeface="Arial"/>
                <a:cs typeface="Arial"/>
              </a:rPr>
              <a:t>set</a:t>
            </a:r>
            <a:r>
              <a:rPr sz="2400" spc="-24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112C49"/>
                </a:solidFill>
                <a:latin typeface="Arial"/>
                <a:cs typeface="Arial"/>
              </a:rPr>
              <a:t>the</a:t>
            </a:r>
            <a:r>
              <a:rPr sz="2400" spc="-24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112C49"/>
                </a:solidFill>
                <a:latin typeface="Arial"/>
                <a:cs typeface="Arial"/>
              </a:rPr>
              <a:t>font</a:t>
            </a:r>
            <a:r>
              <a:rPr sz="2400" spc="-24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112C49"/>
                </a:solidFill>
                <a:latin typeface="Arial"/>
                <a:cs typeface="Arial"/>
              </a:rPr>
              <a:t>face </a:t>
            </a:r>
            <a:r>
              <a:rPr sz="2400" spc="-6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style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112C49"/>
                </a:solidFill>
                <a:latin typeface="Arial"/>
                <a:cs typeface="Arial"/>
              </a:rPr>
              <a:t>for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112C49"/>
                </a:solidFill>
                <a:latin typeface="Arial"/>
                <a:cs typeface="Arial"/>
              </a:rPr>
              <a:t>the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112C49"/>
                </a:solidFill>
                <a:latin typeface="Arial"/>
                <a:cs typeface="Arial"/>
              </a:rPr>
              <a:t>text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112C49"/>
                </a:solidFill>
                <a:latin typeface="Arial"/>
                <a:cs typeface="Arial"/>
              </a:rPr>
              <a:t>content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112C49"/>
                </a:solidFill>
                <a:latin typeface="Arial"/>
                <a:cs typeface="Arial"/>
              </a:rPr>
              <a:t>of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112C49"/>
                </a:solidFill>
                <a:latin typeface="Arial"/>
                <a:cs typeface="Arial"/>
              </a:rPr>
              <a:t>an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element.</a:t>
            </a:r>
            <a:endParaRPr sz="2400">
              <a:latin typeface="Arial"/>
              <a:cs typeface="Arial"/>
            </a:endParaRPr>
          </a:p>
          <a:p>
            <a:pPr marL="489584" marR="273685" indent="-477520">
              <a:lnSpc>
                <a:spcPct val="135400"/>
              </a:lnSpc>
              <a:buClr>
                <a:srgbClr val="001837"/>
              </a:buClr>
              <a:buSzPct val="137500"/>
              <a:buChar char="•"/>
              <a:tabLst>
                <a:tab pos="489584" algn="l"/>
                <a:tab pos="490220" algn="l"/>
              </a:tabLst>
            </a:pPr>
            <a:r>
              <a:rPr sz="2400" spc="-140" dirty="0">
                <a:solidFill>
                  <a:srgbClr val="112C49"/>
                </a:solidFill>
                <a:latin typeface="Arial"/>
                <a:cs typeface="Arial"/>
              </a:rPr>
              <a:t>The</a:t>
            </a:r>
            <a:r>
              <a:rPr sz="2400" spc="-24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112C49"/>
                </a:solidFill>
                <a:latin typeface="Arial"/>
                <a:cs typeface="Arial"/>
              </a:rPr>
              <a:t>font-weight</a:t>
            </a:r>
            <a:r>
              <a:rPr sz="2300" spc="-21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112C49"/>
                </a:solidFill>
                <a:latin typeface="Arial"/>
                <a:cs typeface="Arial"/>
              </a:rPr>
              <a:t>property</a:t>
            </a:r>
            <a:r>
              <a:rPr sz="2400" spc="-24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112C49"/>
                </a:solidFill>
                <a:latin typeface="Arial"/>
                <a:cs typeface="Arial"/>
              </a:rPr>
              <a:t>speciies</a:t>
            </a:r>
            <a:r>
              <a:rPr sz="2400" spc="-24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112C49"/>
                </a:solidFill>
                <a:latin typeface="Arial"/>
                <a:cs typeface="Arial"/>
              </a:rPr>
              <a:t>the</a:t>
            </a:r>
            <a:r>
              <a:rPr sz="2400" spc="-24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112C49"/>
                </a:solidFill>
                <a:latin typeface="Arial"/>
                <a:cs typeface="Arial"/>
              </a:rPr>
              <a:t>weight</a:t>
            </a:r>
            <a:r>
              <a:rPr sz="2400" spc="-24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70" dirty="0">
                <a:solidFill>
                  <a:srgbClr val="112C49"/>
                </a:solidFill>
                <a:latin typeface="Arial"/>
                <a:cs typeface="Arial"/>
              </a:rPr>
              <a:t>or </a:t>
            </a:r>
            <a:r>
              <a:rPr sz="2400" spc="-65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bo</a:t>
            </a:r>
            <a:r>
              <a:rPr sz="2400" spc="-45" dirty="0">
                <a:solidFill>
                  <a:srgbClr val="112C49"/>
                </a:solidFill>
                <a:latin typeface="Arial"/>
                <a:cs typeface="Arial"/>
              </a:rPr>
              <a:t>l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d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ss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75" dirty="0">
                <a:solidFill>
                  <a:srgbClr val="112C49"/>
                </a:solidFill>
                <a:latin typeface="Arial"/>
                <a:cs typeface="Arial"/>
              </a:rPr>
              <a:t>f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112C49"/>
                </a:solidFill>
                <a:latin typeface="Arial"/>
                <a:cs typeface="Arial"/>
              </a:rPr>
              <a:t>f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n</a:t>
            </a:r>
            <a:r>
              <a:rPr sz="2400" spc="170" dirty="0">
                <a:solidFill>
                  <a:srgbClr val="112C49"/>
                </a:solidFill>
                <a:latin typeface="Arial"/>
                <a:cs typeface="Arial"/>
              </a:rPr>
              <a:t>t</a:t>
            </a:r>
            <a:r>
              <a:rPr sz="2400" spc="-135" dirty="0">
                <a:solidFill>
                  <a:srgbClr val="112C49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489584" marR="583565" indent="-477520">
              <a:lnSpc>
                <a:spcPct val="135400"/>
              </a:lnSpc>
              <a:buClr>
                <a:srgbClr val="001837"/>
              </a:buClr>
              <a:buSzPct val="137500"/>
              <a:buChar char="•"/>
              <a:tabLst>
                <a:tab pos="489584" algn="l"/>
                <a:tab pos="490220" algn="l"/>
              </a:tabLst>
            </a:pPr>
            <a:r>
              <a:rPr sz="2400" spc="-140" dirty="0">
                <a:solidFill>
                  <a:srgbClr val="112C49"/>
                </a:solidFill>
                <a:latin typeface="Arial"/>
                <a:cs typeface="Arial"/>
              </a:rPr>
              <a:t>The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112C49"/>
                </a:solidFill>
                <a:latin typeface="Arial"/>
                <a:cs typeface="Arial"/>
              </a:rPr>
              <a:t>font-variant</a:t>
            </a:r>
            <a:r>
              <a:rPr sz="2300" spc="-22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112C49"/>
                </a:solidFill>
                <a:latin typeface="Arial"/>
                <a:cs typeface="Arial"/>
              </a:rPr>
              <a:t>property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112C49"/>
                </a:solidFill>
                <a:latin typeface="Arial"/>
                <a:cs typeface="Arial"/>
              </a:rPr>
              <a:t>allows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112C49"/>
                </a:solidFill>
                <a:latin typeface="Arial"/>
                <a:cs typeface="Arial"/>
              </a:rPr>
              <a:t>the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112C49"/>
                </a:solidFill>
                <a:latin typeface="Arial"/>
                <a:cs typeface="Arial"/>
              </a:rPr>
              <a:t>text</a:t>
            </a:r>
            <a:r>
              <a:rPr sz="2400" spc="-24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112C49"/>
                </a:solidFill>
                <a:latin typeface="Arial"/>
                <a:cs typeface="Arial"/>
              </a:rPr>
              <a:t>to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112C49"/>
                </a:solidFill>
                <a:latin typeface="Arial"/>
                <a:cs typeface="Arial"/>
              </a:rPr>
              <a:t>be </a:t>
            </a:r>
            <a:r>
              <a:rPr sz="2400" spc="-65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112C49"/>
                </a:solidFill>
                <a:latin typeface="Arial"/>
                <a:cs typeface="Arial"/>
              </a:rPr>
              <a:t>displayed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70" dirty="0">
                <a:solidFill>
                  <a:srgbClr val="112C49"/>
                </a:solidFill>
                <a:latin typeface="Arial"/>
                <a:cs typeface="Arial"/>
              </a:rPr>
              <a:t>in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112C49"/>
                </a:solidFill>
                <a:latin typeface="Arial"/>
                <a:cs typeface="Arial"/>
              </a:rPr>
              <a:t>a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112C49"/>
                </a:solidFill>
                <a:latin typeface="Arial"/>
                <a:cs typeface="Arial"/>
              </a:rPr>
              <a:t>special</a:t>
            </a:r>
            <a:r>
              <a:rPr sz="2400" spc="-250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112C49"/>
                </a:solidFill>
                <a:latin typeface="Arial"/>
                <a:cs typeface="Arial"/>
              </a:rPr>
              <a:t>small-caps</a:t>
            </a:r>
            <a:r>
              <a:rPr sz="2400" spc="-245" dirty="0">
                <a:solidFill>
                  <a:srgbClr val="112C49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112C49"/>
                </a:solidFill>
                <a:latin typeface="Arial"/>
                <a:cs typeface="Arial"/>
              </a:rPr>
              <a:t>variation.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402200" y="7410549"/>
            <a:ext cx="2907030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i="1" spc="335" dirty="0">
                <a:solidFill>
                  <a:srgbClr val="414141"/>
                </a:solidFill>
                <a:latin typeface="Verdana"/>
                <a:cs typeface="Verdana"/>
              </a:rPr>
              <a:t>s</a:t>
            </a:r>
            <a:r>
              <a:rPr sz="1850" i="1" spc="330" dirty="0">
                <a:solidFill>
                  <a:srgbClr val="414141"/>
                </a:solidFill>
                <a:latin typeface="Verdana"/>
                <a:cs typeface="Verdana"/>
              </a:rPr>
              <a:t>h</a:t>
            </a:r>
            <a:r>
              <a:rPr sz="1850" i="1" spc="360" dirty="0">
                <a:solidFill>
                  <a:srgbClr val="414141"/>
                </a:solidFill>
                <a:latin typeface="Verdana"/>
                <a:cs typeface="Verdana"/>
              </a:rPr>
              <a:t>o</a:t>
            </a:r>
            <a:r>
              <a:rPr sz="1850" i="1" spc="165" dirty="0">
                <a:solidFill>
                  <a:srgbClr val="414141"/>
                </a:solidFill>
                <a:latin typeface="Verdana"/>
                <a:cs typeface="Verdana"/>
              </a:rPr>
              <a:t>r</a:t>
            </a:r>
            <a:r>
              <a:rPr sz="1850" i="1" spc="310" dirty="0">
                <a:solidFill>
                  <a:srgbClr val="414141"/>
                </a:solidFill>
                <a:latin typeface="Verdana"/>
                <a:cs typeface="Verdana"/>
              </a:rPr>
              <a:t>t</a:t>
            </a:r>
            <a:r>
              <a:rPr sz="1850" i="1" spc="330" dirty="0">
                <a:solidFill>
                  <a:srgbClr val="414141"/>
                </a:solidFill>
                <a:latin typeface="Verdana"/>
                <a:cs typeface="Verdana"/>
              </a:rPr>
              <a:t>h</a:t>
            </a:r>
            <a:r>
              <a:rPr sz="1850" i="1" spc="270" dirty="0">
                <a:solidFill>
                  <a:srgbClr val="414141"/>
                </a:solidFill>
                <a:latin typeface="Verdana"/>
                <a:cs typeface="Verdana"/>
              </a:rPr>
              <a:t>a</a:t>
            </a:r>
            <a:r>
              <a:rPr sz="1850" i="1" spc="310" dirty="0">
                <a:solidFill>
                  <a:srgbClr val="414141"/>
                </a:solidFill>
                <a:latin typeface="Verdana"/>
                <a:cs typeface="Verdana"/>
              </a:rPr>
              <a:t>n</a:t>
            </a:r>
            <a:r>
              <a:rPr sz="1850" i="1" spc="325" dirty="0">
                <a:solidFill>
                  <a:srgbClr val="414141"/>
                </a:solidFill>
                <a:latin typeface="Verdana"/>
                <a:cs typeface="Verdana"/>
              </a:rPr>
              <a:t>d</a:t>
            </a:r>
            <a:r>
              <a:rPr sz="1850" i="1" spc="-175" dirty="0">
                <a:solidFill>
                  <a:srgbClr val="414141"/>
                </a:solidFill>
                <a:latin typeface="Verdana"/>
                <a:cs typeface="Verdana"/>
              </a:rPr>
              <a:t> </a:t>
            </a:r>
            <a:r>
              <a:rPr sz="1850" i="1" spc="310" dirty="0">
                <a:solidFill>
                  <a:srgbClr val="414141"/>
                </a:solidFill>
                <a:latin typeface="Verdana"/>
                <a:cs typeface="Verdana"/>
              </a:rPr>
              <a:t>n</a:t>
            </a:r>
            <a:r>
              <a:rPr sz="1850" i="1" spc="360" dirty="0">
                <a:solidFill>
                  <a:srgbClr val="414141"/>
                </a:solidFill>
                <a:latin typeface="Verdana"/>
                <a:cs typeface="Verdana"/>
              </a:rPr>
              <a:t>o</a:t>
            </a:r>
            <a:r>
              <a:rPr sz="1850" i="1" spc="310" dirty="0">
                <a:solidFill>
                  <a:srgbClr val="414141"/>
                </a:solidFill>
                <a:latin typeface="Verdana"/>
                <a:cs typeface="Verdana"/>
              </a:rPr>
              <a:t>t</a:t>
            </a:r>
            <a:r>
              <a:rPr sz="1850" i="1" spc="270" dirty="0">
                <a:solidFill>
                  <a:srgbClr val="414141"/>
                </a:solidFill>
                <a:latin typeface="Verdana"/>
                <a:cs typeface="Verdana"/>
              </a:rPr>
              <a:t>a</a:t>
            </a:r>
            <a:r>
              <a:rPr sz="1850" i="1" spc="310" dirty="0">
                <a:solidFill>
                  <a:srgbClr val="414141"/>
                </a:solidFill>
                <a:latin typeface="Verdana"/>
                <a:cs typeface="Verdana"/>
              </a:rPr>
              <a:t>t</a:t>
            </a:r>
            <a:r>
              <a:rPr sz="1850" i="1" spc="165" dirty="0">
                <a:solidFill>
                  <a:srgbClr val="414141"/>
                </a:solidFill>
                <a:latin typeface="Verdana"/>
                <a:cs typeface="Verdana"/>
              </a:rPr>
              <a:t>i</a:t>
            </a:r>
            <a:r>
              <a:rPr sz="1850" i="1" spc="360" dirty="0">
                <a:solidFill>
                  <a:srgbClr val="414141"/>
                </a:solidFill>
                <a:latin typeface="Verdana"/>
                <a:cs typeface="Verdana"/>
              </a:rPr>
              <a:t>o</a:t>
            </a:r>
            <a:r>
              <a:rPr sz="1850" i="1" spc="330" dirty="0">
                <a:solidFill>
                  <a:srgbClr val="414141"/>
                </a:solidFill>
                <a:latin typeface="Verdana"/>
                <a:cs typeface="Verdana"/>
              </a:rPr>
              <a:t>n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69600" y="7702527"/>
            <a:ext cx="5885815" cy="1087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90"/>
              </a:lnSpc>
              <a:spcBef>
                <a:spcPts val="100"/>
              </a:spcBef>
            </a:pPr>
            <a:r>
              <a:rPr sz="2400" spc="-95" dirty="0">
                <a:latin typeface="Arial"/>
                <a:cs typeface="Arial"/>
              </a:rPr>
              <a:t>p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18745">
              <a:lnSpc>
                <a:spcPts val="2735"/>
              </a:lnSpc>
            </a:pPr>
            <a:r>
              <a:rPr sz="2400" spc="-5" dirty="0">
                <a:latin typeface="Arial"/>
                <a:cs typeface="Arial"/>
              </a:rPr>
              <a:t>font: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italic</a:t>
            </a:r>
            <a:r>
              <a:rPr sz="2400" spc="175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small-caps</a:t>
            </a:r>
            <a:r>
              <a:rPr sz="2400" spc="175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bold</a:t>
            </a:r>
            <a:r>
              <a:rPr sz="2400" spc="180" dirty="0">
                <a:latin typeface="Arial"/>
                <a:cs typeface="Arial"/>
              </a:rPr>
              <a:t> </a:t>
            </a:r>
            <a:r>
              <a:rPr sz="2400" spc="-220" dirty="0">
                <a:latin typeface="Arial"/>
                <a:cs typeface="Arial"/>
              </a:rPr>
              <a:t>12px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Georgia,</a:t>
            </a:r>
            <a:r>
              <a:rPr sz="2400" spc="-245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serif;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25"/>
              </a:lnSpc>
            </a:pPr>
            <a:r>
              <a:rPr sz="2400" spc="7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58368"/>
            <a:ext cx="18251805" cy="9431020"/>
            <a:chOff x="0" y="658368"/>
            <a:chExt cx="18251805" cy="94310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6919" y="1962912"/>
              <a:ext cx="8604503" cy="70500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58368"/>
              <a:ext cx="9631679" cy="94305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0208" y="1417319"/>
              <a:ext cx="1328927" cy="117347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24520" y="2320886"/>
            <a:ext cx="6853555" cy="10871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450850" marR="5080" indent="-438784">
              <a:lnSpc>
                <a:spcPct val="95100"/>
              </a:lnSpc>
              <a:spcBef>
                <a:spcPts val="240"/>
              </a:spcBef>
            </a:pPr>
            <a:r>
              <a:rPr sz="2400" spc="-140" dirty="0">
                <a:solidFill>
                  <a:srgbClr val="414141"/>
                </a:solidFill>
                <a:latin typeface="Arial"/>
                <a:cs typeface="Arial"/>
              </a:rPr>
              <a:t>The</a:t>
            </a:r>
            <a:r>
              <a:rPr sz="2400" spc="-245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414141"/>
                </a:solidFill>
                <a:latin typeface="Arial"/>
                <a:cs typeface="Arial"/>
              </a:rPr>
              <a:t>commonly</a:t>
            </a:r>
            <a:r>
              <a:rPr sz="2400" spc="-245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414141"/>
                </a:solidFill>
                <a:latin typeface="Arial"/>
                <a:cs typeface="Arial"/>
              </a:rPr>
              <a:t>used</a:t>
            </a:r>
            <a:r>
              <a:rPr sz="2400" spc="-245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14141"/>
                </a:solidFill>
                <a:latin typeface="Arial"/>
                <a:cs typeface="Arial"/>
              </a:rPr>
              <a:t>text</a:t>
            </a:r>
            <a:r>
              <a:rPr sz="2400" spc="-240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414141"/>
                </a:solidFill>
                <a:latin typeface="Arial"/>
                <a:cs typeface="Arial"/>
              </a:rPr>
              <a:t>properties</a:t>
            </a:r>
            <a:r>
              <a:rPr sz="2400" spc="-245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14141"/>
                </a:solidFill>
                <a:latin typeface="Arial"/>
                <a:cs typeface="Arial"/>
              </a:rPr>
              <a:t>are</a:t>
            </a:r>
            <a:r>
              <a:rPr sz="2400" spc="-245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001837"/>
                </a:solidFill>
                <a:latin typeface="Arial"/>
                <a:cs typeface="Arial"/>
              </a:rPr>
              <a:t>text-align</a:t>
            </a:r>
            <a:r>
              <a:rPr sz="2400" spc="15" dirty="0">
                <a:solidFill>
                  <a:srgbClr val="414141"/>
                </a:solidFill>
                <a:latin typeface="Arial"/>
                <a:cs typeface="Arial"/>
              </a:rPr>
              <a:t>,</a:t>
            </a:r>
            <a:r>
              <a:rPr sz="2400" spc="-245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001837"/>
                </a:solidFill>
                <a:latin typeface="Arial"/>
                <a:cs typeface="Arial"/>
              </a:rPr>
              <a:t>text- </a:t>
            </a:r>
            <a:r>
              <a:rPr sz="2300" spc="-62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d</a:t>
            </a:r>
            <a:r>
              <a:rPr sz="2300" spc="-40" dirty="0">
                <a:solidFill>
                  <a:srgbClr val="001837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001837"/>
                </a:solidFill>
                <a:latin typeface="Arial"/>
                <a:cs typeface="Arial"/>
              </a:rPr>
              <a:t>c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o</a:t>
            </a:r>
            <a:r>
              <a:rPr sz="2300" spc="-25" dirty="0">
                <a:solidFill>
                  <a:srgbClr val="001837"/>
                </a:solidFill>
                <a:latin typeface="Arial"/>
                <a:cs typeface="Arial"/>
              </a:rPr>
              <a:t>r</a:t>
            </a:r>
            <a:r>
              <a:rPr sz="2300" spc="-100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2300" spc="225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2300" spc="10" dirty="0">
                <a:solidFill>
                  <a:srgbClr val="001837"/>
                </a:solidFill>
                <a:latin typeface="Arial"/>
                <a:cs typeface="Arial"/>
              </a:rPr>
              <a:t>i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o</a:t>
            </a:r>
            <a:r>
              <a:rPr sz="2300" spc="-15" dirty="0">
                <a:solidFill>
                  <a:srgbClr val="001837"/>
                </a:solidFill>
                <a:latin typeface="Arial"/>
                <a:cs typeface="Arial"/>
              </a:rPr>
              <a:t>n</a:t>
            </a:r>
            <a:r>
              <a:rPr sz="2400" spc="-110" dirty="0">
                <a:solidFill>
                  <a:srgbClr val="414141"/>
                </a:solidFill>
                <a:latin typeface="Arial"/>
                <a:cs typeface="Arial"/>
              </a:rPr>
              <a:t>,</a:t>
            </a:r>
            <a:r>
              <a:rPr sz="2400" spc="-250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300" spc="175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2300" spc="-85" dirty="0">
                <a:solidFill>
                  <a:srgbClr val="001837"/>
                </a:solidFill>
                <a:latin typeface="Arial"/>
                <a:cs typeface="Arial"/>
              </a:rPr>
              <a:t>e</a:t>
            </a:r>
            <a:r>
              <a:rPr sz="2300" spc="-25" dirty="0">
                <a:solidFill>
                  <a:srgbClr val="001837"/>
                </a:solidFill>
                <a:latin typeface="Arial"/>
                <a:cs typeface="Arial"/>
              </a:rPr>
              <a:t>x</a:t>
            </a:r>
            <a:r>
              <a:rPr sz="2300" spc="225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2300" spc="114" dirty="0">
                <a:solidFill>
                  <a:srgbClr val="001837"/>
                </a:solidFill>
                <a:latin typeface="Arial"/>
                <a:cs typeface="Arial"/>
              </a:rPr>
              <a:t>-</a:t>
            </a:r>
            <a:r>
              <a:rPr sz="2300" spc="225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2300" spc="-25" dirty="0">
                <a:solidFill>
                  <a:srgbClr val="001837"/>
                </a:solidFill>
                <a:latin typeface="Arial"/>
                <a:cs typeface="Arial"/>
              </a:rPr>
              <a:t>r</a:t>
            </a:r>
            <a:r>
              <a:rPr sz="2300" spc="-100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2300" spc="-10" dirty="0">
                <a:solidFill>
                  <a:srgbClr val="001837"/>
                </a:solidFill>
                <a:latin typeface="Arial"/>
                <a:cs typeface="Arial"/>
              </a:rPr>
              <a:t>n</a:t>
            </a:r>
            <a:r>
              <a:rPr sz="2300" spc="-40" dirty="0">
                <a:solidFill>
                  <a:srgbClr val="001837"/>
                </a:solidFill>
                <a:latin typeface="Arial"/>
                <a:cs typeface="Arial"/>
              </a:rPr>
              <a:t>s</a:t>
            </a:r>
            <a:r>
              <a:rPr sz="2300" spc="75" dirty="0">
                <a:solidFill>
                  <a:srgbClr val="001837"/>
                </a:solidFill>
                <a:latin typeface="Arial"/>
                <a:cs typeface="Arial"/>
              </a:rPr>
              <a:t>f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o</a:t>
            </a:r>
            <a:r>
              <a:rPr sz="2300" spc="15" dirty="0">
                <a:solidFill>
                  <a:srgbClr val="001837"/>
                </a:solidFill>
                <a:latin typeface="Arial"/>
                <a:cs typeface="Arial"/>
              </a:rPr>
              <a:t>r</a:t>
            </a:r>
            <a:r>
              <a:rPr sz="2300" spc="-105" dirty="0">
                <a:solidFill>
                  <a:srgbClr val="001837"/>
                </a:solidFill>
                <a:latin typeface="Arial"/>
                <a:cs typeface="Arial"/>
              </a:rPr>
              <a:t>m</a:t>
            </a:r>
            <a:r>
              <a:rPr sz="2400" spc="-110" dirty="0">
                <a:solidFill>
                  <a:srgbClr val="414141"/>
                </a:solidFill>
                <a:latin typeface="Arial"/>
                <a:cs typeface="Arial"/>
              </a:rPr>
              <a:t>,</a:t>
            </a:r>
            <a:r>
              <a:rPr sz="2400" spc="-250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300" spc="175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2300" spc="-85" dirty="0">
                <a:solidFill>
                  <a:srgbClr val="001837"/>
                </a:solidFill>
                <a:latin typeface="Arial"/>
                <a:cs typeface="Arial"/>
              </a:rPr>
              <a:t>e</a:t>
            </a:r>
            <a:r>
              <a:rPr sz="2300" spc="-25" dirty="0">
                <a:solidFill>
                  <a:srgbClr val="001837"/>
                </a:solidFill>
                <a:latin typeface="Arial"/>
                <a:cs typeface="Arial"/>
              </a:rPr>
              <a:t>x</a:t>
            </a:r>
            <a:r>
              <a:rPr sz="2300" spc="225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2300" spc="114" dirty="0">
                <a:solidFill>
                  <a:srgbClr val="001837"/>
                </a:solidFill>
                <a:latin typeface="Arial"/>
                <a:cs typeface="Arial"/>
              </a:rPr>
              <a:t>-</a:t>
            </a:r>
            <a:r>
              <a:rPr sz="2300" spc="10" dirty="0">
                <a:solidFill>
                  <a:srgbClr val="001837"/>
                </a:solidFill>
                <a:latin typeface="Arial"/>
                <a:cs typeface="Arial"/>
              </a:rPr>
              <a:t>i</a:t>
            </a:r>
            <a:r>
              <a:rPr sz="2300" spc="-25" dirty="0">
                <a:solidFill>
                  <a:srgbClr val="001837"/>
                </a:solidFill>
                <a:latin typeface="Arial"/>
                <a:cs typeface="Arial"/>
              </a:rPr>
              <a:t>n</a:t>
            </a:r>
            <a:r>
              <a:rPr sz="2300" spc="-20" dirty="0">
                <a:solidFill>
                  <a:srgbClr val="001837"/>
                </a:solidFill>
                <a:latin typeface="Arial"/>
                <a:cs typeface="Arial"/>
              </a:rPr>
              <a:t>d</a:t>
            </a:r>
            <a:r>
              <a:rPr sz="2300" spc="-75" dirty="0">
                <a:solidFill>
                  <a:srgbClr val="001837"/>
                </a:solidFill>
                <a:latin typeface="Arial"/>
                <a:cs typeface="Arial"/>
              </a:rPr>
              <a:t>e</a:t>
            </a:r>
            <a:r>
              <a:rPr sz="2300" spc="-10" dirty="0">
                <a:solidFill>
                  <a:srgbClr val="001837"/>
                </a:solidFill>
                <a:latin typeface="Arial"/>
                <a:cs typeface="Arial"/>
              </a:rPr>
              <a:t>n</a:t>
            </a:r>
            <a:r>
              <a:rPr sz="2300" spc="220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2400" spc="-110" dirty="0">
                <a:solidFill>
                  <a:srgbClr val="414141"/>
                </a:solidFill>
                <a:latin typeface="Arial"/>
                <a:cs typeface="Arial"/>
              </a:rPr>
              <a:t>,</a:t>
            </a:r>
            <a:r>
              <a:rPr sz="2400" spc="-250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001837"/>
                </a:solidFill>
                <a:latin typeface="Arial"/>
                <a:cs typeface="Arial"/>
              </a:rPr>
              <a:t>li</a:t>
            </a:r>
            <a:r>
              <a:rPr sz="2300" spc="-25" dirty="0">
                <a:solidFill>
                  <a:srgbClr val="001837"/>
                </a:solidFill>
                <a:latin typeface="Arial"/>
                <a:cs typeface="Arial"/>
              </a:rPr>
              <a:t>n</a:t>
            </a:r>
            <a:r>
              <a:rPr sz="2300" spc="-40" dirty="0">
                <a:solidFill>
                  <a:srgbClr val="001837"/>
                </a:solidFill>
                <a:latin typeface="Arial"/>
                <a:cs typeface="Arial"/>
              </a:rPr>
              <a:t>e</a:t>
            </a:r>
            <a:r>
              <a:rPr sz="2300" spc="100" dirty="0">
                <a:solidFill>
                  <a:srgbClr val="001837"/>
                </a:solidFill>
                <a:latin typeface="Arial"/>
                <a:cs typeface="Arial"/>
              </a:rPr>
              <a:t>-  </a:t>
            </a:r>
            <a:r>
              <a:rPr sz="2300" spc="5" dirty="0">
                <a:solidFill>
                  <a:srgbClr val="001837"/>
                </a:solidFill>
                <a:latin typeface="Arial"/>
                <a:cs typeface="Arial"/>
              </a:rPr>
              <a:t>height</a:t>
            </a:r>
            <a:r>
              <a:rPr sz="2400" spc="5" dirty="0">
                <a:solidFill>
                  <a:srgbClr val="414141"/>
                </a:solidFill>
                <a:latin typeface="Arial"/>
                <a:cs typeface="Arial"/>
              </a:rPr>
              <a:t>,</a:t>
            </a:r>
            <a:r>
              <a:rPr sz="2400" spc="-250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001837"/>
                </a:solidFill>
                <a:latin typeface="Arial"/>
                <a:cs typeface="Arial"/>
              </a:rPr>
              <a:t>letter-spacing</a:t>
            </a:r>
            <a:r>
              <a:rPr sz="2400" spc="5" dirty="0">
                <a:solidFill>
                  <a:srgbClr val="414141"/>
                </a:solidFill>
                <a:latin typeface="Arial"/>
                <a:cs typeface="Arial"/>
              </a:rPr>
              <a:t>,</a:t>
            </a:r>
            <a:r>
              <a:rPr sz="2400" spc="-250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001837"/>
                </a:solidFill>
                <a:latin typeface="Arial"/>
                <a:cs typeface="Arial"/>
              </a:rPr>
              <a:t>word-spacing</a:t>
            </a:r>
            <a:r>
              <a:rPr sz="2400" spc="-25" dirty="0">
                <a:solidFill>
                  <a:srgbClr val="414141"/>
                </a:solidFill>
                <a:latin typeface="Arial"/>
                <a:cs typeface="Arial"/>
              </a:rPr>
              <a:t>,</a:t>
            </a:r>
            <a:r>
              <a:rPr sz="2400" spc="-250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414141"/>
                </a:solidFill>
                <a:latin typeface="Arial"/>
                <a:cs typeface="Arial"/>
              </a:rPr>
              <a:t>and</a:t>
            </a:r>
            <a:r>
              <a:rPr sz="2400" spc="-250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414141"/>
                </a:solidFill>
                <a:latin typeface="Arial"/>
                <a:cs typeface="Arial"/>
              </a:rPr>
              <a:t>more.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1225" y="3543942"/>
            <a:ext cx="7516495" cy="497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9584" marR="837565" indent="-477520">
              <a:lnSpc>
                <a:spcPct val="135400"/>
              </a:lnSpc>
              <a:spcBef>
                <a:spcPts val="100"/>
              </a:spcBef>
              <a:buClr>
                <a:srgbClr val="001837"/>
              </a:buClr>
              <a:buSzPct val="137500"/>
              <a:buChar char="•"/>
              <a:tabLst>
                <a:tab pos="489584" algn="l"/>
                <a:tab pos="490220" algn="l"/>
              </a:tabLst>
            </a:pPr>
            <a:r>
              <a:rPr sz="2400" spc="-140" dirty="0">
                <a:solidFill>
                  <a:srgbClr val="33465B"/>
                </a:solidFill>
                <a:latin typeface="Arial"/>
                <a:cs typeface="Arial"/>
              </a:rPr>
              <a:t>The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33465B"/>
                </a:solidFill>
                <a:latin typeface="Arial"/>
                <a:cs typeface="Arial"/>
                <a:hlinkClick r:id="rId6"/>
              </a:rPr>
              <a:t>text-align</a:t>
            </a:r>
            <a:r>
              <a:rPr sz="2100" spc="-160" dirty="0">
                <a:solidFill>
                  <a:srgbClr val="33465B"/>
                </a:solidFill>
                <a:latin typeface="Arial"/>
                <a:cs typeface="Arial"/>
                <a:hlinkClick r:id="rId6"/>
              </a:rPr>
              <a:t> </a:t>
            </a:r>
            <a:r>
              <a:rPr sz="2400" spc="-60" dirty="0">
                <a:solidFill>
                  <a:srgbClr val="33465B"/>
                </a:solidFill>
                <a:latin typeface="Arial"/>
                <a:cs typeface="Arial"/>
              </a:rPr>
              <a:t>property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33465B"/>
                </a:solidFill>
                <a:latin typeface="Arial"/>
                <a:cs typeface="Arial"/>
              </a:rPr>
              <a:t>is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used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33465B"/>
                </a:solidFill>
                <a:latin typeface="Arial"/>
                <a:cs typeface="Arial"/>
              </a:rPr>
              <a:t>to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33465B"/>
                </a:solidFill>
                <a:latin typeface="Arial"/>
                <a:cs typeface="Arial"/>
              </a:rPr>
              <a:t>set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33465B"/>
                </a:solidFill>
                <a:latin typeface="Arial"/>
                <a:cs typeface="Arial"/>
              </a:rPr>
              <a:t>the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horizontal </a:t>
            </a:r>
            <a:r>
              <a:rPr sz="2400" spc="-6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li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229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400" spc="-14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75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5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x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3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489584" marR="60960" indent="-477520">
              <a:lnSpc>
                <a:spcPct val="135400"/>
              </a:lnSpc>
              <a:buClr>
                <a:srgbClr val="001837"/>
              </a:buClr>
              <a:buSzPct val="137500"/>
              <a:buChar char="•"/>
              <a:tabLst>
                <a:tab pos="489584" algn="l"/>
                <a:tab pos="490220" algn="l"/>
              </a:tabLst>
            </a:pPr>
            <a:r>
              <a:rPr sz="2400" spc="-140" dirty="0">
                <a:solidFill>
                  <a:srgbClr val="33465B"/>
                </a:solidFill>
                <a:latin typeface="Arial"/>
                <a:cs typeface="Arial"/>
              </a:rPr>
              <a:t>The </a:t>
            </a:r>
            <a:r>
              <a:rPr sz="2400" spc="-40" dirty="0">
                <a:solidFill>
                  <a:srgbClr val="33465B"/>
                </a:solidFill>
                <a:latin typeface="Arial"/>
                <a:cs typeface="Arial"/>
                <a:hlinkClick r:id="rId7"/>
              </a:rPr>
              <a:t>text-decoration </a:t>
            </a:r>
            <a:r>
              <a:rPr sz="2400" spc="-60" dirty="0">
                <a:solidFill>
                  <a:srgbClr val="33465B"/>
                </a:solidFill>
                <a:latin typeface="Arial"/>
                <a:cs typeface="Arial"/>
              </a:rPr>
              <a:t>property </a:t>
            </a:r>
            <a:r>
              <a:rPr sz="2400" spc="-75" dirty="0">
                <a:solidFill>
                  <a:srgbClr val="33465B"/>
                </a:solidFill>
                <a:latin typeface="Arial"/>
                <a:cs typeface="Arial"/>
              </a:rPr>
              <a:t>is 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used </a:t>
            </a:r>
            <a:r>
              <a:rPr sz="2400" spc="15" dirty="0">
                <a:solidFill>
                  <a:srgbClr val="33465B"/>
                </a:solidFill>
                <a:latin typeface="Arial"/>
                <a:cs typeface="Arial"/>
              </a:rPr>
              <a:t>to </a:t>
            </a:r>
            <a:r>
              <a:rPr sz="2400" spc="-15" dirty="0">
                <a:solidFill>
                  <a:srgbClr val="33465B"/>
                </a:solidFill>
                <a:latin typeface="Arial"/>
                <a:cs typeface="Arial"/>
              </a:rPr>
              <a:t>set 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or </a:t>
            </a:r>
            <a:r>
              <a:rPr sz="2400" spc="-145" dirty="0">
                <a:solidFill>
                  <a:srgbClr val="33465B"/>
                </a:solidFill>
                <a:latin typeface="Arial"/>
                <a:cs typeface="Arial"/>
              </a:rPr>
              <a:t>remove </a:t>
            </a:r>
            <a:r>
              <a:rPr sz="2400" spc="-14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decorations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33465B"/>
                </a:solidFill>
                <a:latin typeface="Arial"/>
                <a:cs typeface="Arial"/>
              </a:rPr>
              <a:t>from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33465B"/>
                </a:solidFill>
                <a:latin typeface="Arial"/>
                <a:cs typeface="Arial"/>
              </a:rPr>
              <a:t>the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33465B"/>
                </a:solidFill>
                <a:latin typeface="Arial"/>
                <a:cs typeface="Arial"/>
              </a:rPr>
              <a:t>text.This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33465B"/>
                </a:solidFill>
                <a:latin typeface="Arial"/>
                <a:cs typeface="Arial"/>
              </a:rPr>
              <a:t>property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33465B"/>
                </a:solidFill>
                <a:latin typeface="Arial"/>
                <a:cs typeface="Arial"/>
              </a:rPr>
              <a:t>typically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accepts </a:t>
            </a:r>
            <a:r>
              <a:rPr sz="2400" spc="-6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one </a:t>
            </a:r>
            <a:r>
              <a:rPr sz="2400" spc="-10" dirty="0">
                <a:solidFill>
                  <a:srgbClr val="33465B"/>
                </a:solidFill>
                <a:latin typeface="Arial"/>
                <a:cs typeface="Arial"/>
              </a:rPr>
              <a:t>of the 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following 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values: 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underline, </a:t>
            </a:r>
            <a:r>
              <a:rPr sz="2400" spc="-105" dirty="0">
                <a:solidFill>
                  <a:srgbClr val="33465B"/>
                </a:solidFill>
                <a:latin typeface="Arial"/>
                <a:cs typeface="Arial"/>
              </a:rPr>
              <a:t>overline,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line- </a:t>
            </a:r>
            <a:r>
              <a:rPr sz="2400" spc="-4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15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3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489584" marR="5080" indent="-477520">
              <a:lnSpc>
                <a:spcPct val="135400"/>
              </a:lnSpc>
              <a:buClr>
                <a:srgbClr val="001837"/>
              </a:buClr>
              <a:buSzPct val="137500"/>
              <a:buChar char="•"/>
              <a:tabLst>
                <a:tab pos="489584" algn="l"/>
                <a:tab pos="490220" algn="l"/>
              </a:tabLst>
            </a:pPr>
            <a:r>
              <a:rPr sz="2400" spc="-140" dirty="0">
                <a:solidFill>
                  <a:srgbClr val="33465B"/>
                </a:solidFill>
                <a:latin typeface="Arial"/>
                <a:cs typeface="Arial"/>
              </a:rPr>
              <a:t>The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33465B"/>
                </a:solidFill>
                <a:latin typeface="Arial"/>
                <a:cs typeface="Arial"/>
              </a:rPr>
              <a:t>text-transform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33465B"/>
                </a:solidFill>
                <a:latin typeface="Arial"/>
                <a:cs typeface="Arial"/>
              </a:rPr>
              <a:t>property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33465B"/>
                </a:solidFill>
                <a:latin typeface="Arial"/>
                <a:cs typeface="Arial"/>
              </a:rPr>
              <a:t>is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used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33465B"/>
                </a:solidFill>
                <a:latin typeface="Arial"/>
                <a:cs typeface="Arial"/>
              </a:rPr>
              <a:t>to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33465B"/>
                </a:solidFill>
                <a:latin typeface="Arial"/>
                <a:cs typeface="Arial"/>
              </a:rPr>
              <a:t>set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33465B"/>
                </a:solidFill>
                <a:latin typeface="Arial"/>
                <a:cs typeface="Arial"/>
              </a:rPr>
              <a:t>the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33465B"/>
                </a:solidFill>
                <a:latin typeface="Arial"/>
                <a:cs typeface="Arial"/>
              </a:rPr>
              <a:t>cases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33465B"/>
                </a:solidFill>
                <a:latin typeface="Arial"/>
                <a:cs typeface="Arial"/>
              </a:rPr>
              <a:t>for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 </a:t>
            </a:r>
            <a:r>
              <a:rPr sz="2400" spc="-6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5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x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li</a:t>
            </a:r>
            <a:r>
              <a:rPr sz="2400" spc="-185" dirty="0">
                <a:solidFill>
                  <a:srgbClr val="33465B"/>
                </a:solidFill>
                <a:latin typeface="Arial"/>
                <a:cs typeface="Arial"/>
              </a:rPr>
              <a:t>k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pp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5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400" spc="-14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7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5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-15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13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489584" marR="17780" indent="-477520">
              <a:lnSpc>
                <a:spcPct val="135400"/>
              </a:lnSpc>
              <a:buClr>
                <a:srgbClr val="001837"/>
              </a:buClr>
              <a:buSzPct val="137500"/>
              <a:buChar char="•"/>
              <a:tabLst>
                <a:tab pos="489584" algn="l"/>
                <a:tab pos="490220" algn="l"/>
              </a:tabLst>
            </a:pPr>
            <a:r>
              <a:rPr sz="2400" spc="-140" dirty="0">
                <a:solidFill>
                  <a:srgbClr val="33465B"/>
                </a:solidFill>
                <a:latin typeface="Arial"/>
                <a:cs typeface="Arial"/>
              </a:rPr>
              <a:t>The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33465B"/>
                </a:solidFill>
                <a:latin typeface="Arial"/>
                <a:cs typeface="Arial"/>
              </a:rPr>
              <a:t>text-indent</a:t>
            </a:r>
            <a:r>
              <a:rPr sz="2400" spc="-24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33465B"/>
                </a:solidFill>
                <a:latin typeface="Arial"/>
                <a:cs typeface="Arial"/>
              </a:rPr>
              <a:t>property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33465B"/>
                </a:solidFill>
                <a:latin typeface="Arial"/>
                <a:cs typeface="Arial"/>
              </a:rPr>
              <a:t>is</a:t>
            </a:r>
            <a:r>
              <a:rPr sz="2400" spc="-24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used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33465B"/>
                </a:solidFill>
                <a:latin typeface="Arial"/>
                <a:cs typeface="Arial"/>
              </a:rPr>
              <a:t>to</a:t>
            </a:r>
            <a:r>
              <a:rPr sz="2400" spc="-24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33465B"/>
                </a:solidFill>
                <a:latin typeface="Arial"/>
                <a:cs typeface="Arial"/>
              </a:rPr>
              <a:t>set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33465B"/>
                </a:solidFill>
                <a:latin typeface="Arial"/>
                <a:cs typeface="Arial"/>
              </a:rPr>
              <a:t>the</a:t>
            </a:r>
            <a:r>
              <a:rPr sz="2400" spc="-24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33465B"/>
                </a:solidFill>
                <a:latin typeface="Arial"/>
                <a:cs typeface="Arial"/>
              </a:rPr>
              <a:t>indentation</a:t>
            </a:r>
            <a:r>
              <a:rPr sz="2400" spc="-24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33465B"/>
                </a:solidFill>
                <a:latin typeface="Arial"/>
                <a:cs typeface="Arial"/>
              </a:rPr>
              <a:t>of </a:t>
            </a:r>
            <a:r>
              <a:rPr sz="2400" spc="-6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73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li</a:t>
            </a:r>
            <a:r>
              <a:rPr sz="2400" spc="-10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75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5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x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400" spc="-9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400" spc="-4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-4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400" spc="-160" dirty="0">
                <a:solidFill>
                  <a:srgbClr val="33465B"/>
                </a:solidFill>
                <a:latin typeface="Arial"/>
                <a:cs typeface="Arial"/>
              </a:rPr>
              <a:t>k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400" spc="75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400" spc="-25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5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400" spc="-95" dirty="0">
                <a:solidFill>
                  <a:srgbClr val="33465B"/>
                </a:solidFill>
                <a:latin typeface="Arial"/>
                <a:cs typeface="Arial"/>
              </a:rPr>
              <a:t>x</a:t>
            </a:r>
            <a:r>
              <a:rPr sz="2400" spc="17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400" spc="-135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999719" y="2731007"/>
            <a:ext cx="1880615" cy="117652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026900" y="3600292"/>
            <a:ext cx="3858895" cy="39878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750" spc="-110" dirty="0">
                <a:solidFill>
                  <a:srgbClr val="33465B"/>
                </a:solidFill>
                <a:latin typeface="Arial"/>
                <a:cs typeface="Arial"/>
              </a:rPr>
              <a:t>body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750" spc="85" dirty="0">
                <a:solidFill>
                  <a:srgbClr val="33465B"/>
                </a:solidFill>
                <a:latin typeface="Arial"/>
                <a:cs typeface="Arial"/>
              </a:rPr>
              <a:t>{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750" spc="-9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750" spc="-11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750" spc="-5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750" spc="-11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750" spc="-5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750" spc="-50" dirty="0">
                <a:solidFill>
                  <a:srgbClr val="33465B"/>
                </a:solidFill>
                <a:latin typeface="Arial"/>
                <a:cs typeface="Arial"/>
              </a:rPr>
              <a:t>:</a:t>
            </a:r>
            <a:r>
              <a:rPr sz="2750" spc="-28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750" spc="-8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750" spc="-13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750" spc="-11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750" spc="-35" dirty="0">
                <a:solidFill>
                  <a:srgbClr val="33465B"/>
                </a:solidFill>
                <a:latin typeface="Arial"/>
                <a:cs typeface="Arial"/>
              </a:rPr>
              <a:t>;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750" spc="14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750" spc="-18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750" spc="-114" dirty="0">
                <a:solidFill>
                  <a:srgbClr val="33465B"/>
                </a:solidFill>
                <a:latin typeface="Arial"/>
                <a:cs typeface="Arial"/>
              </a:rPr>
              <a:t>x</a:t>
            </a:r>
            <a:r>
              <a:rPr sz="2750" spc="19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750" spc="90" dirty="0">
                <a:solidFill>
                  <a:srgbClr val="33465B"/>
                </a:solidFill>
                <a:latin typeface="Arial"/>
                <a:cs typeface="Arial"/>
              </a:rPr>
              <a:t>-</a:t>
            </a:r>
            <a:r>
              <a:rPr sz="2750" spc="-2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750" spc="-55" dirty="0">
                <a:solidFill>
                  <a:srgbClr val="33465B"/>
                </a:solidFill>
                <a:latin typeface="Arial"/>
                <a:cs typeface="Arial"/>
              </a:rPr>
              <a:t>li</a:t>
            </a:r>
            <a:r>
              <a:rPr sz="2750" spc="-110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750" spc="-10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750" spc="-50" dirty="0">
                <a:solidFill>
                  <a:srgbClr val="33465B"/>
                </a:solidFill>
                <a:latin typeface="Arial"/>
                <a:cs typeface="Arial"/>
              </a:rPr>
              <a:t>:</a:t>
            </a:r>
            <a:r>
              <a:rPr sz="2750" spc="-28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750" spc="-9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750" spc="-17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750" spc="-10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750" spc="14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750" spc="-13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750" spc="-5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750" spc="-35" dirty="0">
                <a:solidFill>
                  <a:srgbClr val="33465B"/>
                </a:solidFill>
                <a:latin typeface="Arial"/>
                <a:cs typeface="Arial"/>
              </a:rPr>
              <a:t>;</a:t>
            </a:r>
            <a:endParaRPr sz="2750">
              <a:latin typeface="Arial"/>
              <a:cs typeface="Arial"/>
            </a:endParaRPr>
          </a:p>
          <a:p>
            <a:pPr marL="12700" marR="5080" algn="just">
              <a:lnSpc>
                <a:spcPct val="118200"/>
              </a:lnSpc>
            </a:pPr>
            <a:r>
              <a:rPr sz="2750" spc="14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750" spc="-18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750" spc="-114" dirty="0">
                <a:solidFill>
                  <a:srgbClr val="33465B"/>
                </a:solidFill>
                <a:latin typeface="Arial"/>
                <a:cs typeface="Arial"/>
              </a:rPr>
              <a:t>x</a:t>
            </a:r>
            <a:r>
              <a:rPr sz="2750" spc="19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750" spc="90" dirty="0">
                <a:solidFill>
                  <a:srgbClr val="33465B"/>
                </a:solidFill>
                <a:latin typeface="Arial"/>
                <a:cs typeface="Arial"/>
              </a:rPr>
              <a:t>-</a:t>
            </a:r>
            <a:r>
              <a:rPr sz="2750" spc="-11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750" spc="-13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750" spc="-9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750" spc="-11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750" spc="-10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750" spc="-2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750" spc="19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750" spc="-5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750" spc="-11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750" spc="-10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750" spc="-50" dirty="0">
                <a:solidFill>
                  <a:srgbClr val="33465B"/>
                </a:solidFill>
                <a:latin typeface="Arial"/>
                <a:cs typeface="Arial"/>
              </a:rPr>
              <a:t>:</a:t>
            </a:r>
            <a:r>
              <a:rPr sz="2750" spc="-28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750" spc="-105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750" spc="-114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750" spc="-11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750" spc="-13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750" spc="-55" dirty="0">
                <a:solidFill>
                  <a:srgbClr val="33465B"/>
                </a:solidFill>
                <a:latin typeface="Arial"/>
                <a:cs typeface="Arial"/>
              </a:rPr>
              <a:t>rli</a:t>
            </a:r>
            <a:r>
              <a:rPr sz="2750" spc="-114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750" spc="-13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750" spc="-35" dirty="0">
                <a:solidFill>
                  <a:srgbClr val="33465B"/>
                </a:solidFill>
                <a:latin typeface="Arial"/>
                <a:cs typeface="Arial"/>
              </a:rPr>
              <a:t>;  </a:t>
            </a:r>
            <a:r>
              <a:rPr sz="2750" spc="14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750" spc="-18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750" spc="-114" dirty="0">
                <a:solidFill>
                  <a:srgbClr val="33465B"/>
                </a:solidFill>
                <a:latin typeface="Arial"/>
                <a:cs typeface="Arial"/>
              </a:rPr>
              <a:t>x</a:t>
            </a:r>
            <a:r>
              <a:rPr sz="2750" spc="19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750" spc="90" dirty="0">
                <a:solidFill>
                  <a:srgbClr val="33465B"/>
                </a:solidFill>
                <a:latin typeface="Arial"/>
                <a:cs typeface="Arial"/>
              </a:rPr>
              <a:t>-</a:t>
            </a:r>
            <a:r>
              <a:rPr sz="2750" spc="19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750" spc="-10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750" spc="-2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750" spc="-10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750" spc="-114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750" spc="35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750" spc="-11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750" spc="-5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750" spc="-260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750" spc="-50" dirty="0">
                <a:solidFill>
                  <a:srgbClr val="33465B"/>
                </a:solidFill>
                <a:latin typeface="Arial"/>
                <a:cs typeface="Arial"/>
              </a:rPr>
              <a:t>:</a:t>
            </a:r>
            <a:r>
              <a:rPr sz="2750" spc="-28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750" spc="-105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750" spc="-110" dirty="0">
                <a:solidFill>
                  <a:srgbClr val="33465B"/>
                </a:solidFill>
                <a:latin typeface="Arial"/>
                <a:cs typeface="Arial"/>
              </a:rPr>
              <a:t>pp</a:t>
            </a:r>
            <a:r>
              <a:rPr sz="2750" spc="-13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750" spc="-8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750" spc="-6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750" spc="-2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750" spc="-114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750" spc="-13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750" spc="-35" dirty="0">
                <a:solidFill>
                  <a:srgbClr val="33465B"/>
                </a:solidFill>
                <a:latin typeface="Arial"/>
                <a:cs typeface="Arial"/>
              </a:rPr>
              <a:t>;  </a:t>
            </a:r>
            <a:r>
              <a:rPr sz="2750" spc="14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750" spc="-18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750" spc="-114" dirty="0">
                <a:solidFill>
                  <a:srgbClr val="33465B"/>
                </a:solidFill>
                <a:latin typeface="Arial"/>
                <a:cs typeface="Arial"/>
              </a:rPr>
              <a:t>x</a:t>
            </a:r>
            <a:r>
              <a:rPr sz="2750" spc="19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750" spc="90" dirty="0">
                <a:solidFill>
                  <a:srgbClr val="33465B"/>
                </a:solidFill>
                <a:latin typeface="Arial"/>
                <a:cs typeface="Arial"/>
              </a:rPr>
              <a:t>-</a:t>
            </a:r>
            <a:r>
              <a:rPr sz="2750" spc="-5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750" spc="-114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750" spc="-110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750" spc="-17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750" spc="-10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750" spc="19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750" spc="-50" dirty="0">
                <a:solidFill>
                  <a:srgbClr val="33465B"/>
                </a:solidFill>
                <a:latin typeface="Arial"/>
                <a:cs typeface="Arial"/>
              </a:rPr>
              <a:t>:</a:t>
            </a:r>
            <a:r>
              <a:rPr sz="2750" spc="-28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750" spc="-595" dirty="0">
                <a:solidFill>
                  <a:srgbClr val="33465B"/>
                </a:solidFill>
                <a:latin typeface="Arial"/>
                <a:cs typeface="Arial"/>
              </a:rPr>
              <a:t>1</a:t>
            </a:r>
            <a:r>
              <a:rPr sz="2750" spc="-70" dirty="0">
                <a:solidFill>
                  <a:srgbClr val="33465B"/>
                </a:solidFill>
                <a:latin typeface="Arial"/>
                <a:cs typeface="Arial"/>
              </a:rPr>
              <a:t>00</a:t>
            </a:r>
            <a:r>
              <a:rPr sz="2750" spc="-13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750" spc="-114" dirty="0">
                <a:solidFill>
                  <a:srgbClr val="33465B"/>
                </a:solidFill>
                <a:latin typeface="Arial"/>
                <a:cs typeface="Arial"/>
              </a:rPr>
              <a:t>x</a:t>
            </a:r>
            <a:r>
              <a:rPr sz="2750" spc="-35" dirty="0">
                <a:solidFill>
                  <a:srgbClr val="33465B"/>
                </a:solidFill>
                <a:latin typeface="Arial"/>
                <a:cs typeface="Arial"/>
              </a:rPr>
              <a:t>;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750" spc="85" dirty="0">
                <a:solidFill>
                  <a:srgbClr val="33465B"/>
                </a:solidFill>
                <a:latin typeface="Arial"/>
                <a:cs typeface="Arial"/>
              </a:rPr>
              <a:t>}</a:t>
            </a:r>
            <a:endParaRPr sz="275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95890" y="4276740"/>
            <a:ext cx="8086725" cy="1304925"/>
          </a:xfrm>
          <a:custGeom>
            <a:avLst/>
            <a:gdLst/>
            <a:ahLst/>
            <a:cxnLst/>
            <a:rect l="l" t="t" r="r" b="b"/>
            <a:pathLst>
              <a:path w="8086725" h="1304925">
                <a:moveTo>
                  <a:pt x="7434262" y="1304925"/>
                </a:moveTo>
                <a:lnTo>
                  <a:pt x="652462" y="1304925"/>
                </a:lnTo>
                <a:lnTo>
                  <a:pt x="636445" y="1304728"/>
                </a:lnTo>
                <a:lnTo>
                  <a:pt x="588509" y="1301781"/>
                </a:lnTo>
                <a:lnTo>
                  <a:pt x="540921" y="1295318"/>
                </a:lnTo>
                <a:lnTo>
                  <a:pt x="493927" y="1285372"/>
                </a:lnTo>
                <a:lnTo>
                  <a:pt x="447792" y="1271990"/>
                </a:lnTo>
                <a:lnTo>
                  <a:pt x="402776" y="1255261"/>
                </a:lnTo>
                <a:lnTo>
                  <a:pt x="359112" y="1235260"/>
                </a:lnTo>
                <a:lnTo>
                  <a:pt x="317029" y="1212099"/>
                </a:lnTo>
                <a:lnTo>
                  <a:pt x="276765" y="1185902"/>
                </a:lnTo>
                <a:lnTo>
                  <a:pt x="238545" y="1156820"/>
                </a:lnTo>
                <a:lnTo>
                  <a:pt x="202566" y="1125010"/>
                </a:lnTo>
                <a:lnTo>
                  <a:pt x="169019" y="1090627"/>
                </a:lnTo>
                <a:lnTo>
                  <a:pt x="138092" y="1053875"/>
                </a:lnTo>
                <a:lnTo>
                  <a:pt x="109959" y="1014955"/>
                </a:lnTo>
                <a:lnTo>
                  <a:pt x="84765" y="974064"/>
                </a:lnTo>
                <a:lnTo>
                  <a:pt x="62642" y="931426"/>
                </a:lnTo>
                <a:lnTo>
                  <a:pt x="43717" y="887275"/>
                </a:lnTo>
                <a:lnTo>
                  <a:pt x="28094" y="841862"/>
                </a:lnTo>
                <a:lnTo>
                  <a:pt x="15854" y="795422"/>
                </a:lnTo>
                <a:lnTo>
                  <a:pt x="7061" y="748198"/>
                </a:lnTo>
                <a:lnTo>
                  <a:pt x="1767" y="700455"/>
                </a:lnTo>
                <a:lnTo>
                  <a:pt x="0" y="652462"/>
                </a:lnTo>
                <a:lnTo>
                  <a:pt x="196" y="636445"/>
                </a:lnTo>
                <a:lnTo>
                  <a:pt x="3141" y="588509"/>
                </a:lnTo>
                <a:lnTo>
                  <a:pt x="9604" y="540921"/>
                </a:lnTo>
                <a:lnTo>
                  <a:pt x="19553" y="493927"/>
                </a:lnTo>
                <a:lnTo>
                  <a:pt x="32932" y="447792"/>
                </a:lnTo>
                <a:lnTo>
                  <a:pt x="49665" y="402776"/>
                </a:lnTo>
                <a:lnTo>
                  <a:pt x="69664" y="359112"/>
                </a:lnTo>
                <a:lnTo>
                  <a:pt x="92826" y="317029"/>
                </a:lnTo>
                <a:lnTo>
                  <a:pt x="119021" y="276765"/>
                </a:lnTo>
                <a:lnTo>
                  <a:pt x="148102" y="238545"/>
                </a:lnTo>
                <a:lnTo>
                  <a:pt x="179914" y="202566"/>
                </a:lnTo>
                <a:lnTo>
                  <a:pt x="214295" y="169019"/>
                </a:lnTo>
                <a:lnTo>
                  <a:pt x="251050" y="138092"/>
                </a:lnTo>
                <a:lnTo>
                  <a:pt x="289973" y="109959"/>
                </a:lnTo>
                <a:lnTo>
                  <a:pt x="330860" y="84765"/>
                </a:lnTo>
                <a:lnTo>
                  <a:pt x="373498" y="62642"/>
                </a:lnTo>
                <a:lnTo>
                  <a:pt x="417649" y="43717"/>
                </a:lnTo>
                <a:lnTo>
                  <a:pt x="463062" y="28094"/>
                </a:lnTo>
                <a:lnTo>
                  <a:pt x="509502" y="15854"/>
                </a:lnTo>
                <a:lnTo>
                  <a:pt x="556726" y="7061"/>
                </a:lnTo>
                <a:lnTo>
                  <a:pt x="604469" y="1767"/>
                </a:lnTo>
                <a:lnTo>
                  <a:pt x="652462" y="0"/>
                </a:lnTo>
                <a:lnTo>
                  <a:pt x="7434262" y="0"/>
                </a:lnTo>
                <a:lnTo>
                  <a:pt x="7482256" y="1767"/>
                </a:lnTo>
                <a:lnTo>
                  <a:pt x="7529998" y="7061"/>
                </a:lnTo>
                <a:lnTo>
                  <a:pt x="7577224" y="15854"/>
                </a:lnTo>
                <a:lnTo>
                  <a:pt x="7623657" y="28094"/>
                </a:lnTo>
                <a:lnTo>
                  <a:pt x="7669075" y="43717"/>
                </a:lnTo>
                <a:lnTo>
                  <a:pt x="7713228" y="62642"/>
                </a:lnTo>
                <a:lnTo>
                  <a:pt x="7755864" y="84765"/>
                </a:lnTo>
                <a:lnTo>
                  <a:pt x="7796745" y="109959"/>
                </a:lnTo>
                <a:lnTo>
                  <a:pt x="7835675" y="138092"/>
                </a:lnTo>
                <a:lnTo>
                  <a:pt x="7872427" y="169019"/>
                </a:lnTo>
                <a:lnTo>
                  <a:pt x="7906810" y="202566"/>
                </a:lnTo>
                <a:lnTo>
                  <a:pt x="7938620" y="238545"/>
                </a:lnTo>
                <a:lnTo>
                  <a:pt x="7967702" y="276765"/>
                </a:lnTo>
                <a:lnTo>
                  <a:pt x="7993899" y="317029"/>
                </a:lnTo>
                <a:lnTo>
                  <a:pt x="8017060" y="359112"/>
                </a:lnTo>
                <a:lnTo>
                  <a:pt x="8037061" y="402776"/>
                </a:lnTo>
                <a:lnTo>
                  <a:pt x="8053790" y="447792"/>
                </a:lnTo>
                <a:lnTo>
                  <a:pt x="8067172" y="493927"/>
                </a:lnTo>
                <a:lnTo>
                  <a:pt x="8077118" y="540921"/>
                </a:lnTo>
                <a:lnTo>
                  <a:pt x="8083581" y="588509"/>
                </a:lnTo>
                <a:lnTo>
                  <a:pt x="8086528" y="636445"/>
                </a:lnTo>
                <a:lnTo>
                  <a:pt x="8086725" y="652462"/>
                </a:lnTo>
                <a:lnTo>
                  <a:pt x="8086528" y="668479"/>
                </a:lnTo>
                <a:lnTo>
                  <a:pt x="8083581" y="716415"/>
                </a:lnTo>
                <a:lnTo>
                  <a:pt x="8077118" y="764003"/>
                </a:lnTo>
                <a:lnTo>
                  <a:pt x="8067172" y="810997"/>
                </a:lnTo>
                <a:lnTo>
                  <a:pt x="8053790" y="857132"/>
                </a:lnTo>
                <a:lnTo>
                  <a:pt x="8037061" y="902148"/>
                </a:lnTo>
                <a:lnTo>
                  <a:pt x="8017060" y="945814"/>
                </a:lnTo>
                <a:lnTo>
                  <a:pt x="7993899" y="987894"/>
                </a:lnTo>
                <a:lnTo>
                  <a:pt x="7967702" y="1028162"/>
                </a:lnTo>
                <a:lnTo>
                  <a:pt x="7938620" y="1066380"/>
                </a:lnTo>
                <a:lnTo>
                  <a:pt x="7906810" y="1102357"/>
                </a:lnTo>
                <a:lnTo>
                  <a:pt x="7872427" y="1135905"/>
                </a:lnTo>
                <a:lnTo>
                  <a:pt x="7835675" y="1166829"/>
                </a:lnTo>
                <a:lnTo>
                  <a:pt x="7796755" y="1194968"/>
                </a:lnTo>
                <a:lnTo>
                  <a:pt x="7755864" y="1220160"/>
                </a:lnTo>
                <a:lnTo>
                  <a:pt x="7713228" y="1242281"/>
                </a:lnTo>
                <a:lnTo>
                  <a:pt x="7669075" y="1261206"/>
                </a:lnTo>
                <a:lnTo>
                  <a:pt x="7623657" y="1276826"/>
                </a:lnTo>
                <a:lnTo>
                  <a:pt x="7577224" y="1289071"/>
                </a:lnTo>
                <a:lnTo>
                  <a:pt x="7529998" y="1297861"/>
                </a:lnTo>
                <a:lnTo>
                  <a:pt x="7482256" y="1303156"/>
                </a:lnTo>
                <a:lnTo>
                  <a:pt x="7434262" y="13049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5644" y="4637420"/>
            <a:ext cx="4507865" cy="560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305" dirty="0">
                <a:solidFill>
                  <a:srgbClr val="887DFF"/>
                </a:solidFill>
              </a:rPr>
              <a:t>0</a:t>
            </a:r>
            <a:r>
              <a:rPr spc="285" dirty="0">
                <a:solidFill>
                  <a:srgbClr val="887DFF"/>
                </a:solidFill>
              </a:rPr>
              <a:t>6</a:t>
            </a:r>
            <a:r>
              <a:rPr spc="-254" dirty="0">
                <a:solidFill>
                  <a:srgbClr val="887DFF"/>
                </a:solidFill>
              </a:rPr>
              <a:t> </a:t>
            </a:r>
            <a:r>
              <a:rPr spc="-80" dirty="0"/>
              <a:t>I</a:t>
            </a:r>
            <a:r>
              <a:rPr spc="225" dirty="0"/>
              <a:t>n</a:t>
            </a:r>
            <a:r>
              <a:rPr spc="505" dirty="0"/>
              <a:t>t</a:t>
            </a:r>
            <a:r>
              <a:rPr spc="135" dirty="0"/>
              <a:t>r</a:t>
            </a:r>
            <a:r>
              <a:rPr spc="215" dirty="0"/>
              <a:t>od</a:t>
            </a:r>
            <a:r>
              <a:rPr spc="225" dirty="0"/>
              <a:t>u</a:t>
            </a:r>
            <a:r>
              <a:rPr spc="265" dirty="0"/>
              <a:t>c</a:t>
            </a:r>
            <a:r>
              <a:rPr spc="505" dirty="0"/>
              <a:t>t</a:t>
            </a:r>
            <a:r>
              <a:rPr spc="114" dirty="0"/>
              <a:t>i</a:t>
            </a:r>
            <a:r>
              <a:rPr spc="215" dirty="0"/>
              <a:t>o</a:t>
            </a:r>
            <a:r>
              <a:rPr spc="225" dirty="0"/>
              <a:t>n</a:t>
            </a:r>
            <a:r>
              <a:rPr spc="-254" dirty="0"/>
              <a:t> </a:t>
            </a:r>
            <a:r>
              <a:rPr spc="420" dirty="0"/>
              <a:t>t</a:t>
            </a:r>
            <a:r>
              <a:rPr spc="215" dirty="0"/>
              <a:t>o</a:t>
            </a:r>
            <a:r>
              <a:rPr spc="-254" dirty="0"/>
              <a:t> </a:t>
            </a:r>
            <a:r>
              <a:rPr spc="-40" dirty="0"/>
              <a:t>J</a:t>
            </a:r>
            <a:r>
              <a:rPr spc="-70" dirty="0"/>
              <a:t>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0" y="1457325"/>
            <a:ext cx="1924049" cy="19240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2790" y="3381390"/>
            <a:ext cx="1247774" cy="1247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2975" y="4838700"/>
            <a:ext cx="1924049" cy="19240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67100" y="6753239"/>
            <a:ext cx="1247774" cy="12477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99688" y="466344"/>
            <a:ext cx="9823703" cy="91165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768990" y="2863278"/>
            <a:ext cx="5375275" cy="3492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7700"/>
              </a:lnSpc>
              <a:spcBef>
                <a:spcPts val="95"/>
              </a:spcBef>
            </a:pPr>
            <a:r>
              <a:rPr sz="2200" spc="440" dirty="0">
                <a:solidFill>
                  <a:srgbClr val="33465B"/>
                </a:solidFill>
                <a:latin typeface="Lucida Sans Unicode"/>
                <a:cs typeface="Lucida Sans Unicode"/>
              </a:rPr>
              <a:t>J</a:t>
            </a:r>
            <a:r>
              <a:rPr sz="2200" spc="35" dirty="0">
                <a:solidFill>
                  <a:srgbClr val="33465B"/>
                </a:solidFill>
                <a:latin typeface="Lucida Sans Unicode"/>
                <a:cs typeface="Lucida Sans Unicode"/>
              </a:rPr>
              <a:t>av</a:t>
            </a:r>
            <a:r>
              <a:rPr sz="2200" spc="80" dirty="0">
                <a:solidFill>
                  <a:srgbClr val="33465B"/>
                </a:solidFill>
                <a:latin typeface="Lucida Sans Unicode"/>
                <a:cs typeface="Lucida Sans Unicode"/>
              </a:rPr>
              <a:t>a</a:t>
            </a:r>
            <a:r>
              <a:rPr sz="2200" spc="290" dirty="0">
                <a:solidFill>
                  <a:srgbClr val="33465B"/>
                </a:solidFill>
                <a:latin typeface="Lucida Sans Unicode"/>
                <a:cs typeface="Lucida Sans Unicode"/>
              </a:rPr>
              <a:t>S</a:t>
            </a:r>
            <a:r>
              <a:rPr sz="2200" spc="165" dirty="0">
                <a:solidFill>
                  <a:srgbClr val="33465B"/>
                </a:solidFill>
                <a:latin typeface="Lucida Sans Unicode"/>
                <a:cs typeface="Lucida Sans Unicode"/>
              </a:rPr>
              <a:t>c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ri</a:t>
            </a:r>
            <a:r>
              <a:rPr sz="2200" dirty="0">
                <a:solidFill>
                  <a:srgbClr val="33465B"/>
                </a:solidFill>
                <a:latin typeface="Lucida Sans Unicode"/>
                <a:cs typeface="Lucida Sans Unicode"/>
              </a:rPr>
              <a:t>p</a:t>
            </a:r>
            <a:r>
              <a:rPr sz="2200" spc="150" dirty="0">
                <a:solidFill>
                  <a:srgbClr val="33465B"/>
                </a:solidFill>
                <a:latin typeface="Lucida Sans Unicode"/>
                <a:cs typeface="Lucida Sans Unicode"/>
              </a:rPr>
              <a:t>t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i</a:t>
            </a:r>
            <a:r>
              <a:rPr sz="2200" spc="95" dirty="0">
                <a:solidFill>
                  <a:srgbClr val="33465B"/>
                </a:solidFill>
                <a:latin typeface="Lucida Sans Unicode"/>
                <a:cs typeface="Lucida Sans Unicode"/>
              </a:rPr>
              <a:t>s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80" dirty="0">
                <a:solidFill>
                  <a:srgbClr val="33465B"/>
                </a:solidFill>
                <a:latin typeface="Lucida Sans Unicode"/>
                <a:cs typeface="Lucida Sans Unicode"/>
              </a:rPr>
              <a:t>a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3465B"/>
                </a:solidFill>
                <a:latin typeface="Lucida Sans Unicode"/>
                <a:cs typeface="Lucida Sans Unicode"/>
              </a:rPr>
              <a:t>p</a:t>
            </a:r>
            <a:r>
              <a:rPr sz="2200" spc="-30" dirty="0">
                <a:solidFill>
                  <a:srgbClr val="33465B"/>
                </a:solidFill>
                <a:latin typeface="Lucida Sans Unicode"/>
                <a:cs typeface="Lucida Sans Unicode"/>
              </a:rPr>
              <a:t>r</a:t>
            </a:r>
            <a:r>
              <a:rPr sz="2200" spc="35" dirty="0">
                <a:solidFill>
                  <a:srgbClr val="33465B"/>
                </a:solidFill>
                <a:latin typeface="Lucida Sans Unicode"/>
                <a:cs typeface="Lucida Sans Unicode"/>
              </a:rPr>
              <a:t>o</a:t>
            </a:r>
            <a:r>
              <a:rPr sz="2200" spc="10" dirty="0">
                <a:solidFill>
                  <a:srgbClr val="33465B"/>
                </a:solidFill>
                <a:latin typeface="Lucida Sans Unicode"/>
                <a:cs typeface="Lucida Sans Unicode"/>
              </a:rPr>
              <a:t>g</a:t>
            </a:r>
            <a:r>
              <a:rPr sz="2200" spc="-35" dirty="0">
                <a:solidFill>
                  <a:srgbClr val="33465B"/>
                </a:solidFill>
                <a:latin typeface="Lucida Sans Unicode"/>
                <a:cs typeface="Lucida Sans Unicode"/>
              </a:rPr>
              <a:t>r</a:t>
            </a:r>
            <a:r>
              <a:rPr sz="2200" spc="80" dirty="0">
                <a:solidFill>
                  <a:srgbClr val="33465B"/>
                </a:solidFill>
                <a:latin typeface="Lucida Sans Unicode"/>
                <a:cs typeface="Lucida Sans Unicode"/>
              </a:rPr>
              <a:t>a</a:t>
            </a:r>
            <a:r>
              <a:rPr sz="2200" spc="-35" dirty="0">
                <a:solidFill>
                  <a:srgbClr val="33465B"/>
                </a:solidFill>
                <a:latin typeface="Lucida Sans Unicode"/>
                <a:cs typeface="Lucida Sans Unicode"/>
              </a:rPr>
              <a:t>mm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i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n</a:t>
            </a:r>
            <a:r>
              <a:rPr sz="2200" spc="10" dirty="0">
                <a:solidFill>
                  <a:srgbClr val="33465B"/>
                </a:solidFill>
                <a:latin typeface="Lucida Sans Unicode"/>
                <a:cs typeface="Lucida Sans Unicode"/>
              </a:rPr>
              <a:t>g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l</a:t>
            </a:r>
            <a:r>
              <a:rPr sz="2200" spc="80" dirty="0">
                <a:solidFill>
                  <a:srgbClr val="33465B"/>
                </a:solidFill>
                <a:latin typeface="Lucida Sans Unicode"/>
                <a:cs typeface="Lucida Sans Unicode"/>
              </a:rPr>
              <a:t>a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n</a:t>
            </a:r>
            <a:r>
              <a:rPr sz="2200" spc="10" dirty="0">
                <a:solidFill>
                  <a:srgbClr val="33465B"/>
                </a:solidFill>
                <a:latin typeface="Lucida Sans Unicode"/>
                <a:cs typeface="Lucida Sans Unicode"/>
              </a:rPr>
              <a:t>g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u</a:t>
            </a:r>
            <a:r>
              <a:rPr sz="2200" spc="80" dirty="0">
                <a:solidFill>
                  <a:srgbClr val="33465B"/>
                </a:solidFill>
                <a:latin typeface="Lucida Sans Unicode"/>
                <a:cs typeface="Lucida Sans Unicode"/>
              </a:rPr>
              <a:t>a</a:t>
            </a:r>
            <a:r>
              <a:rPr sz="2200" spc="10" dirty="0">
                <a:solidFill>
                  <a:srgbClr val="33465B"/>
                </a:solidFill>
                <a:latin typeface="Lucida Sans Unicode"/>
                <a:cs typeface="Lucida Sans Unicode"/>
              </a:rPr>
              <a:t>g</a:t>
            </a:r>
            <a:r>
              <a:rPr sz="2200" spc="90" dirty="0">
                <a:solidFill>
                  <a:srgbClr val="33465B"/>
                </a:solidFill>
                <a:latin typeface="Lucida Sans Unicode"/>
                <a:cs typeface="Lucida Sans Unicode"/>
              </a:rPr>
              <a:t>e  </a:t>
            </a:r>
            <a:r>
              <a:rPr sz="2200" spc="150" dirty="0">
                <a:solidFill>
                  <a:srgbClr val="33465B"/>
                </a:solidFill>
                <a:latin typeface="Lucida Sans Unicode"/>
                <a:cs typeface="Lucida Sans Unicode"/>
              </a:rPr>
              <a:t>t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h</a:t>
            </a:r>
            <a:r>
              <a:rPr sz="2200" spc="80" dirty="0">
                <a:solidFill>
                  <a:srgbClr val="33465B"/>
                </a:solidFill>
                <a:latin typeface="Lucida Sans Unicode"/>
                <a:cs typeface="Lucida Sans Unicode"/>
              </a:rPr>
              <a:t>a</a:t>
            </a:r>
            <a:r>
              <a:rPr sz="2200" spc="150" dirty="0">
                <a:solidFill>
                  <a:srgbClr val="33465B"/>
                </a:solidFill>
                <a:latin typeface="Lucida Sans Unicode"/>
                <a:cs typeface="Lucida Sans Unicode"/>
              </a:rPr>
              <a:t>t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80" dirty="0">
                <a:solidFill>
                  <a:srgbClr val="33465B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33465B"/>
                </a:solidFill>
                <a:latin typeface="Lucida Sans Unicode"/>
                <a:cs typeface="Lucida Sans Unicode"/>
              </a:rPr>
              <a:t>dd</a:t>
            </a:r>
            <a:r>
              <a:rPr sz="2200" spc="95" dirty="0">
                <a:solidFill>
                  <a:srgbClr val="33465B"/>
                </a:solidFill>
                <a:latin typeface="Lucida Sans Unicode"/>
                <a:cs typeface="Lucida Sans Unicode"/>
              </a:rPr>
              <a:t>s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i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n</a:t>
            </a:r>
            <a:r>
              <a:rPr sz="2200" spc="85" dirty="0">
                <a:solidFill>
                  <a:srgbClr val="33465B"/>
                </a:solidFill>
                <a:latin typeface="Lucida Sans Unicode"/>
                <a:cs typeface="Lucida Sans Unicode"/>
              </a:rPr>
              <a:t>t</a:t>
            </a:r>
            <a:r>
              <a:rPr sz="2200" spc="125" dirty="0">
                <a:solidFill>
                  <a:srgbClr val="33465B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33465B"/>
                </a:solidFill>
                <a:latin typeface="Lucida Sans Unicode"/>
                <a:cs typeface="Lucida Sans Unicode"/>
              </a:rPr>
              <a:t>r</a:t>
            </a:r>
            <a:r>
              <a:rPr sz="2200" spc="80" dirty="0">
                <a:solidFill>
                  <a:srgbClr val="33465B"/>
                </a:solidFill>
                <a:latin typeface="Lucida Sans Unicode"/>
                <a:cs typeface="Lucida Sans Unicode"/>
              </a:rPr>
              <a:t>a</a:t>
            </a:r>
            <a:r>
              <a:rPr sz="2200" spc="165" dirty="0">
                <a:solidFill>
                  <a:srgbClr val="33465B"/>
                </a:solidFill>
                <a:latin typeface="Lucida Sans Unicode"/>
                <a:cs typeface="Lucida Sans Unicode"/>
              </a:rPr>
              <a:t>c</a:t>
            </a:r>
            <a:r>
              <a:rPr sz="2200" spc="150" dirty="0">
                <a:solidFill>
                  <a:srgbClr val="33465B"/>
                </a:solidFill>
                <a:latin typeface="Lucida Sans Unicode"/>
                <a:cs typeface="Lucida Sans Unicode"/>
              </a:rPr>
              <a:t>t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i</a:t>
            </a:r>
            <a:r>
              <a:rPr sz="2200" spc="105" dirty="0">
                <a:solidFill>
                  <a:srgbClr val="33465B"/>
                </a:solidFill>
                <a:latin typeface="Lucida Sans Unicode"/>
                <a:cs typeface="Lucida Sans Unicode"/>
              </a:rPr>
              <a:t>v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i</a:t>
            </a:r>
            <a:r>
              <a:rPr sz="2200" spc="114" dirty="0">
                <a:solidFill>
                  <a:srgbClr val="33465B"/>
                </a:solidFill>
                <a:latin typeface="Lucida Sans Unicode"/>
                <a:cs typeface="Lucida Sans Unicode"/>
              </a:rPr>
              <a:t>t</a:t>
            </a:r>
            <a:r>
              <a:rPr sz="2200" spc="105" dirty="0">
                <a:solidFill>
                  <a:srgbClr val="33465B"/>
                </a:solidFill>
                <a:latin typeface="Lucida Sans Unicode"/>
                <a:cs typeface="Lucida Sans Unicode"/>
              </a:rPr>
              <a:t>y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85" dirty="0">
                <a:solidFill>
                  <a:srgbClr val="33465B"/>
                </a:solidFill>
                <a:latin typeface="Lucida Sans Unicode"/>
                <a:cs typeface="Lucida Sans Unicode"/>
              </a:rPr>
              <a:t>t</a:t>
            </a:r>
            <a:r>
              <a:rPr sz="2200" spc="35" dirty="0">
                <a:solidFill>
                  <a:srgbClr val="33465B"/>
                </a:solidFill>
                <a:latin typeface="Lucida Sans Unicode"/>
                <a:cs typeface="Lucida Sans Unicode"/>
              </a:rPr>
              <a:t>o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60" dirty="0">
                <a:solidFill>
                  <a:srgbClr val="33465B"/>
                </a:solidFill>
                <a:latin typeface="Lucida Sans Unicode"/>
                <a:cs typeface="Lucida Sans Unicode"/>
              </a:rPr>
              <a:t>y</a:t>
            </a:r>
            <a:r>
              <a:rPr sz="2200" spc="35" dirty="0">
                <a:solidFill>
                  <a:srgbClr val="33465B"/>
                </a:solidFill>
                <a:latin typeface="Lucida Sans Unicode"/>
                <a:cs typeface="Lucida Sans Unicode"/>
              </a:rPr>
              <a:t>o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u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r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65" dirty="0">
                <a:solidFill>
                  <a:srgbClr val="33465B"/>
                </a:solidFill>
                <a:latin typeface="Lucida Sans Unicode"/>
                <a:cs typeface="Lucida Sans Unicode"/>
              </a:rPr>
              <a:t>w</a:t>
            </a:r>
            <a:r>
              <a:rPr sz="2200" spc="125" dirty="0">
                <a:solidFill>
                  <a:srgbClr val="33465B"/>
                </a:solidFill>
                <a:latin typeface="Lucida Sans Unicode"/>
                <a:cs typeface="Lucida Sans Unicode"/>
              </a:rPr>
              <a:t>e</a:t>
            </a:r>
            <a:r>
              <a:rPr sz="2200" spc="-30" dirty="0">
                <a:solidFill>
                  <a:srgbClr val="33465B"/>
                </a:solidFill>
                <a:latin typeface="Lucida Sans Unicode"/>
                <a:cs typeface="Lucida Sans Unicode"/>
              </a:rPr>
              <a:t>b</a:t>
            </a:r>
            <a:r>
              <a:rPr sz="2200" spc="95" dirty="0">
                <a:solidFill>
                  <a:srgbClr val="33465B"/>
                </a:solidFill>
                <a:latin typeface="Lucida Sans Unicode"/>
                <a:cs typeface="Lucida Sans Unicode"/>
              </a:rPr>
              <a:t>s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i</a:t>
            </a:r>
            <a:r>
              <a:rPr sz="2200" spc="85" dirty="0">
                <a:solidFill>
                  <a:srgbClr val="33465B"/>
                </a:solidFill>
                <a:latin typeface="Lucida Sans Unicode"/>
                <a:cs typeface="Lucida Sans Unicode"/>
              </a:rPr>
              <a:t>t</a:t>
            </a:r>
            <a:r>
              <a:rPr sz="2200" spc="120" dirty="0">
                <a:solidFill>
                  <a:srgbClr val="33465B"/>
                </a:solidFill>
                <a:latin typeface="Lucida Sans Unicode"/>
                <a:cs typeface="Lucida Sans Unicode"/>
              </a:rPr>
              <a:t>e</a:t>
            </a:r>
            <a:r>
              <a:rPr sz="2200" spc="-20" dirty="0">
                <a:solidFill>
                  <a:srgbClr val="33465B"/>
                </a:solidFill>
                <a:latin typeface="Lucida Sans Unicode"/>
                <a:cs typeface="Lucida Sans Unicode"/>
              </a:rPr>
              <a:t>.  T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h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i</a:t>
            </a:r>
            <a:r>
              <a:rPr sz="2200" spc="95" dirty="0">
                <a:solidFill>
                  <a:srgbClr val="33465B"/>
                </a:solidFill>
                <a:latin typeface="Lucida Sans Unicode"/>
                <a:cs typeface="Lucida Sans Unicode"/>
              </a:rPr>
              <a:t>s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h</a:t>
            </a:r>
            <a:r>
              <a:rPr sz="2200" spc="80" dirty="0">
                <a:solidFill>
                  <a:srgbClr val="33465B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33465B"/>
                </a:solidFill>
                <a:latin typeface="Lucida Sans Unicode"/>
                <a:cs typeface="Lucida Sans Unicode"/>
              </a:rPr>
              <a:t>pp</a:t>
            </a:r>
            <a:r>
              <a:rPr sz="2200" spc="90" dirty="0">
                <a:solidFill>
                  <a:srgbClr val="33465B"/>
                </a:solidFill>
                <a:latin typeface="Lucida Sans Unicode"/>
                <a:cs typeface="Lucida Sans Unicode"/>
              </a:rPr>
              <a:t>e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n</a:t>
            </a:r>
            <a:r>
              <a:rPr sz="2200" spc="95" dirty="0">
                <a:solidFill>
                  <a:srgbClr val="33465B"/>
                </a:solidFill>
                <a:latin typeface="Lucida Sans Unicode"/>
                <a:cs typeface="Lucida Sans Unicode"/>
              </a:rPr>
              <a:t>s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i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n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33465B"/>
                </a:solidFill>
                <a:latin typeface="Lucida Sans Unicode"/>
                <a:cs typeface="Lucida Sans Unicode"/>
              </a:rPr>
              <a:t>g</a:t>
            </a:r>
            <a:r>
              <a:rPr sz="2200" spc="80" dirty="0">
                <a:solidFill>
                  <a:srgbClr val="33465B"/>
                </a:solidFill>
                <a:latin typeface="Lucida Sans Unicode"/>
                <a:cs typeface="Lucida Sans Unicode"/>
              </a:rPr>
              <a:t>a</a:t>
            </a:r>
            <a:r>
              <a:rPr sz="2200" spc="-55" dirty="0">
                <a:solidFill>
                  <a:srgbClr val="33465B"/>
                </a:solidFill>
                <a:latin typeface="Lucida Sans Unicode"/>
                <a:cs typeface="Lucida Sans Unicode"/>
              </a:rPr>
              <a:t>m</a:t>
            </a:r>
            <a:r>
              <a:rPr sz="2200" spc="125" dirty="0">
                <a:solidFill>
                  <a:srgbClr val="33465B"/>
                </a:solidFill>
                <a:latin typeface="Lucida Sans Unicode"/>
                <a:cs typeface="Lucida Sans Unicode"/>
              </a:rPr>
              <a:t>e</a:t>
            </a:r>
            <a:r>
              <a:rPr sz="2200" spc="95" dirty="0">
                <a:solidFill>
                  <a:srgbClr val="33465B"/>
                </a:solidFill>
                <a:latin typeface="Lucida Sans Unicode"/>
                <a:cs typeface="Lucida Sans Unicode"/>
              </a:rPr>
              <a:t>s</a:t>
            </a:r>
            <a:r>
              <a:rPr sz="2200" spc="-15" dirty="0">
                <a:solidFill>
                  <a:srgbClr val="33465B"/>
                </a:solidFill>
                <a:latin typeface="Lucida Sans Unicode"/>
                <a:cs typeface="Lucida Sans Unicode"/>
              </a:rPr>
              <a:t>,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i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n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150" dirty="0">
                <a:solidFill>
                  <a:srgbClr val="33465B"/>
                </a:solidFill>
                <a:latin typeface="Lucida Sans Unicode"/>
                <a:cs typeface="Lucida Sans Unicode"/>
              </a:rPr>
              <a:t>t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h</a:t>
            </a:r>
            <a:r>
              <a:rPr sz="2200" spc="125" dirty="0">
                <a:solidFill>
                  <a:srgbClr val="33465B"/>
                </a:solidFill>
                <a:latin typeface="Lucida Sans Unicode"/>
                <a:cs typeface="Lucida Sans Unicode"/>
              </a:rPr>
              <a:t>e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3465B"/>
                </a:solidFill>
                <a:latin typeface="Lucida Sans Unicode"/>
                <a:cs typeface="Lucida Sans Unicode"/>
              </a:rPr>
              <a:t>b</a:t>
            </a:r>
            <a:r>
              <a:rPr sz="2200" spc="125" dirty="0">
                <a:solidFill>
                  <a:srgbClr val="33465B"/>
                </a:solidFill>
                <a:latin typeface="Lucida Sans Unicode"/>
                <a:cs typeface="Lucida Sans Unicode"/>
              </a:rPr>
              <a:t>e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h</a:t>
            </a:r>
            <a:r>
              <a:rPr sz="2200" spc="35" dirty="0">
                <a:solidFill>
                  <a:srgbClr val="33465B"/>
                </a:solidFill>
                <a:latin typeface="Lucida Sans Unicode"/>
                <a:cs typeface="Lucida Sans Unicode"/>
              </a:rPr>
              <a:t>a</a:t>
            </a:r>
            <a:r>
              <a:rPr sz="2200" spc="105" dirty="0">
                <a:solidFill>
                  <a:srgbClr val="33465B"/>
                </a:solidFill>
                <a:latin typeface="Lucida Sans Unicode"/>
                <a:cs typeface="Lucida Sans Unicode"/>
              </a:rPr>
              <a:t>v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i</a:t>
            </a:r>
            <a:r>
              <a:rPr sz="2200" spc="35" dirty="0">
                <a:solidFill>
                  <a:srgbClr val="33465B"/>
                </a:solidFill>
                <a:latin typeface="Lucida Sans Unicode"/>
                <a:cs typeface="Lucida Sans Unicode"/>
              </a:rPr>
              <a:t>o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r  </a:t>
            </a:r>
            <a:r>
              <a:rPr sz="2200" spc="35" dirty="0">
                <a:solidFill>
                  <a:srgbClr val="33465B"/>
                </a:solidFill>
                <a:latin typeface="Lucida Sans Unicode"/>
                <a:cs typeface="Lucida Sans Unicode"/>
              </a:rPr>
              <a:t>o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f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3465B"/>
                </a:solidFill>
                <a:latin typeface="Lucida Sans Unicode"/>
                <a:cs typeface="Lucida Sans Unicode"/>
              </a:rPr>
              <a:t>r</a:t>
            </a:r>
            <a:r>
              <a:rPr sz="2200" spc="125" dirty="0">
                <a:solidFill>
                  <a:srgbClr val="33465B"/>
                </a:solidFill>
                <a:latin typeface="Lucida Sans Unicode"/>
                <a:cs typeface="Lucida Sans Unicode"/>
              </a:rPr>
              <a:t>e</a:t>
            </a:r>
            <a:r>
              <a:rPr sz="2200" spc="95" dirty="0">
                <a:solidFill>
                  <a:srgbClr val="33465B"/>
                </a:solidFill>
                <a:latin typeface="Lucida Sans Unicode"/>
                <a:cs typeface="Lucida Sans Unicode"/>
              </a:rPr>
              <a:t>s</a:t>
            </a:r>
            <a:r>
              <a:rPr sz="2200" dirty="0">
                <a:solidFill>
                  <a:srgbClr val="33465B"/>
                </a:solidFill>
                <a:latin typeface="Lucida Sans Unicode"/>
                <a:cs typeface="Lucida Sans Unicode"/>
              </a:rPr>
              <a:t>p</a:t>
            </a:r>
            <a:r>
              <a:rPr sz="2200" spc="35" dirty="0">
                <a:solidFill>
                  <a:srgbClr val="33465B"/>
                </a:solidFill>
                <a:latin typeface="Lucida Sans Unicode"/>
                <a:cs typeface="Lucida Sans Unicode"/>
              </a:rPr>
              <a:t>o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n</a:t>
            </a:r>
            <a:r>
              <a:rPr sz="2200" spc="95" dirty="0">
                <a:solidFill>
                  <a:srgbClr val="33465B"/>
                </a:solidFill>
                <a:latin typeface="Lucida Sans Unicode"/>
                <a:cs typeface="Lucida Sans Unicode"/>
              </a:rPr>
              <a:t>s</a:t>
            </a:r>
            <a:r>
              <a:rPr sz="2200" spc="125" dirty="0">
                <a:solidFill>
                  <a:srgbClr val="33465B"/>
                </a:solidFill>
                <a:latin typeface="Lucida Sans Unicode"/>
                <a:cs typeface="Lucida Sans Unicode"/>
              </a:rPr>
              <a:t>e</a:t>
            </a:r>
            <a:r>
              <a:rPr sz="2200" spc="95" dirty="0">
                <a:solidFill>
                  <a:srgbClr val="33465B"/>
                </a:solidFill>
                <a:latin typeface="Lucida Sans Unicode"/>
                <a:cs typeface="Lucida Sans Unicode"/>
              </a:rPr>
              <a:t>s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110" dirty="0">
                <a:solidFill>
                  <a:srgbClr val="33465B"/>
                </a:solidFill>
                <a:latin typeface="Lucida Sans Unicode"/>
                <a:cs typeface="Lucida Sans Unicode"/>
              </a:rPr>
              <a:t>w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h</a:t>
            </a:r>
            <a:r>
              <a:rPr sz="2200" spc="90" dirty="0">
                <a:solidFill>
                  <a:srgbClr val="33465B"/>
                </a:solidFill>
                <a:latin typeface="Lucida Sans Unicode"/>
                <a:cs typeface="Lucida Sans Unicode"/>
              </a:rPr>
              <a:t>e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n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3465B"/>
                </a:solidFill>
                <a:latin typeface="Lucida Sans Unicode"/>
                <a:cs typeface="Lucida Sans Unicode"/>
              </a:rPr>
              <a:t>b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u</a:t>
            </a:r>
            <a:r>
              <a:rPr sz="2200" spc="80" dirty="0">
                <a:solidFill>
                  <a:srgbClr val="33465B"/>
                </a:solidFill>
                <a:latin typeface="Lucida Sans Unicode"/>
                <a:cs typeface="Lucida Sans Unicode"/>
              </a:rPr>
              <a:t>tt</a:t>
            </a:r>
            <a:r>
              <a:rPr sz="2200" spc="35" dirty="0">
                <a:solidFill>
                  <a:srgbClr val="33465B"/>
                </a:solidFill>
                <a:latin typeface="Lucida Sans Unicode"/>
                <a:cs typeface="Lucida Sans Unicode"/>
              </a:rPr>
              <a:t>o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n</a:t>
            </a:r>
            <a:r>
              <a:rPr sz="2200" spc="95" dirty="0">
                <a:solidFill>
                  <a:srgbClr val="33465B"/>
                </a:solidFill>
                <a:latin typeface="Lucida Sans Unicode"/>
                <a:cs typeface="Lucida Sans Unicode"/>
              </a:rPr>
              <a:t>s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80" dirty="0">
                <a:solidFill>
                  <a:srgbClr val="33465B"/>
                </a:solidFill>
                <a:latin typeface="Lucida Sans Unicode"/>
                <a:cs typeface="Lucida Sans Unicode"/>
              </a:rPr>
              <a:t>a</a:t>
            </a:r>
            <a:r>
              <a:rPr sz="2200" spc="-30" dirty="0">
                <a:solidFill>
                  <a:srgbClr val="33465B"/>
                </a:solidFill>
                <a:latin typeface="Lucida Sans Unicode"/>
                <a:cs typeface="Lucida Sans Unicode"/>
              </a:rPr>
              <a:t>r</a:t>
            </a:r>
            <a:r>
              <a:rPr sz="2200" spc="90" dirty="0">
                <a:solidFill>
                  <a:srgbClr val="33465B"/>
                </a:solidFill>
                <a:latin typeface="Lucida Sans Unicode"/>
                <a:cs typeface="Lucida Sans Unicode"/>
              </a:rPr>
              <a:t>e  </a:t>
            </a:r>
            <a:r>
              <a:rPr sz="2200" dirty="0">
                <a:solidFill>
                  <a:srgbClr val="33465B"/>
                </a:solidFill>
                <a:latin typeface="Lucida Sans Unicode"/>
                <a:cs typeface="Lucida Sans Unicode"/>
              </a:rPr>
              <a:t>p</a:t>
            </a:r>
            <a:r>
              <a:rPr sz="2200" spc="-30" dirty="0">
                <a:solidFill>
                  <a:srgbClr val="33465B"/>
                </a:solidFill>
                <a:latin typeface="Lucida Sans Unicode"/>
                <a:cs typeface="Lucida Sans Unicode"/>
              </a:rPr>
              <a:t>r</a:t>
            </a:r>
            <a:r>
              <a:rPr sz="2200" spc="125" dirty="0">
                <a:solidFill>
                  <a:srgbClr val="33465B"/>
                </a:solidFill>
                <a:latin typeface="Lucida Sans Unicode"/>
                <a:cs typeface="Lucida Sans Unicode"/>
              </a:rPr>
              <a:t>e</a:t>
            </a:r>
            <a:r>
              <a:rPr sz="2200" spc="95" dirty="0">
                <a:solidFill>
                  <a:srgbClr val="33465B"/>
                </a:solidFill>
                <a:latin typeface="Lucida Sans Unicode"/>
                <a:cs typeface="Lucida Sans Unicode"/>
              </a:rPr>
              <a:t>ss</a:t>
            </a:r>
            <a:r>
              <a:rPr sz="2200" spc="125" dirty="0">
                <a:solidFill>
                  <a:srgbClr val="33465B"/>
                </a:solidFill>
                <a:latin typeface="Lucida Sans Unicode"/>
                <a:cs typeface="Lucida Sans Unicode"/>
              </a:rPr>
              <a:t>e</a:t>
            </a:r>
            <a:r>
              <a:rPr sz="2200" dirty="0">
                <a:solidFill>
                  <a:srgbClr val="33465B"/>
                </a:solidFill>
                <a:latin typeface="Lucida Sans Unicode"/>
                <a:cs typeface="Lucida Sans Unicode"/>
              </a:rPr>
              <a:t>d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35" dirty="0">
                <a:solidFill>
                  <a:srgbClr val="33465B"/>
                </a:solidFill>
                <a:latin typeface="Lucida Sans Unicode"/>
                <a:cs typeface="Lucida Sans Unicode"/>
              </a:rPr>
              <a:t>o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r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110" dirty="0">
                <a:solidFill>
                  <a:srgbClr val="33465B"/>
                </a:solidFill>
                <a:latin typeface="Lucida Sans Unicode"/>
                <a:cs typeface="Lucida Sans Unicode"/>
              </a:rPr>
              <a:t>w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i</a:t>
            </a:r>
            <a:r>
              <a:rPr sz="2200" spc="150" dirty="0">
                <a:solidFill>
                  <a:srgbClr val="33465B"/>
                </a:solidFill>
                <a:latin typeface="Lucida Sans Unicode"/>
                <a:cs typeface="Lucida Sans Unicode"/>
              </a:rPr>
              <a:t>t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h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3465B"/>
                </a:solidFill>
                <a:latin typeface="Lucida Sans Unicode"/>
                <a:cs typeface="Lucida Sans Unicode"/>
              </a:rPr>
              <a:t>d</a:t>
            </a:r>
            <a:r>
              <a:rPr sz="2200" spc="80" dirty="0">
                <a:solidFill>
                  <a:srgbClr val="33465B"/>
                </a:solidFill>
                <a:latin typeface="Lucida Sans Unicode"/>
                <a:cs typeface="Lucida Sans Unicode"/>
              </a:rPr>
              <a:t>a</a:t>
            </a:r>
            <a:r>
              <a:rPr sz="2200" spc="150" dirty="0">
                <a:solidFill>
                  <a:srgbClr val="33465B"/>
                </a:solidFill>
                <a:latin typeface="Lucida Sans Unicode"/>
                <a:cs typeface="Lucida Sans Unicode"/>
              </a:rPr>
              <a:t>t</a:t>
            </a:r>
            <a:r>
              <a:rPr sz="2200" spc="80" dirty="0">
                <a:solidFill>
                  <a:srgbClr val="33465B"/>
                </a:solidFill>
                <a:latin typeface="Lucida Sans Unicode"/>
                <a:cs typeface="Lucida Sans Unicode"/>
              </a:rPr>
              <a:t>a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90" dirty="0">
                <a:solidFill>
                  <a:srgbClr val="33465B"/>
                </a:solidFill>
                <a:latin typeface="Lucida Sans Unicode"/>
                <a:cs typeface="Lucida Sans Unicode"/>
              </a:rPr>
              <a:t>e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n</a:t>
            </a:r>
            <a:r>
              <a:rPr sz="2200" spc="150" dirty="0">
                <a:solidFill>
                  <a:srgbClr val="33465B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3465B"/>
                </a:solidFill>
                <a:latin typeface="Lucida Sans Unicode"/>
                <a:cs typeface="Lucida Sans Unicode"/>
              </a:rPr>
              <a:t>r</a:t>
            </a:r>
            <a:r>
              <a:rPr sz="2200" spc="105" dirty="0">
                <a:solidFill>
                  <a:srgbClr val="33465B"/>
                </a:solidFill>
                <a:latin typeface="Lucida Sans Unicode"/>
                <a:cs typeface="Lucida Sans Unicode"/>
              </a:rPr>
              <a:t>y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35" dirty="0">
                <a:solidFill>
                  <a:srgbClr val="33465B"/>
                </a:solidFill>
                <a:latin typeface="Lucida Sans Unicode"/>
                <a:cs typeface="Lucida Sans Unicode"/>
              </a:rPr>
              <a:t>o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n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f</a:t>
            </a:r>
            <a:r>
              <a:rPr sz="2200" spc="35" dirty="0">
                <a:solidFill>
                  <a:srgbClr val="33465B"/>
                </a:solidFill>
                <a:latin typeface="Lucida Sans Unicode"/>
                <a:cs typeface="Lucida Sans Unicode"/>
              </a:rPr>
              <a:t>o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r</a:t>
            </a:r>
            <a:r>
              <a:rPr sz="2200" spc="-35" dirty="0">
                <a:solidFill>
                  <a:srgbClr val="33465B"/>
                </a:solidFill>
                <a:latin typeface="Lucida Sans Unicode"/>
                <a:cs typeface="Lucida Sans Unicode"/>
              </a:rPr>
              <a:t>m</a:t>
            </a:r>
            <a:r>
              <a:rPr sz="2200" spc="95" dirty="0">
                <a:solidFill>
                  <a:srgbClr val="33465B"/>
                </a:solidFill>
                <a:latin typeface="Lucida Sans Unicode"/>
                <a:cs typeface="Lucida Sans Unicode"/>
              </a:rPr>
              <a:t>s</a:t>
            </a:r>
            <a:r>
              <a:rPr sz="2200" spc="75" dirty="0">
                <a:solidFill>
                  <a:srgbClr val="33465B"/>
                </a:solidFill>
                <a:latin typeface="Lucida Sans Unicode"/>
                <a:cs typeface="Lucida Sans Unicode"/>
              </a:rPr>
              <a:t>;  </a:t>
            </a:r>
            <a:r>
              <a:rPr sz="2200" spc="110" dirty="0">
                <a:solidFill>
                  <a:srgbClr val="33465B"/>
                </a:solidFill>
                <a:latin typeface="Lucida Sans Unicode"/>
                <a:cs typeface="Lucida Sans Unicode"/>
              </a:rPr>
              <a:t>w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i</a:t>
            </a:r>
            <a:r>
              <a:rPr sz="2200" spc="150" dirty="0">
                <a:solidFill>
                  <a:srgbClr val="33465B"/>
                </a:solidFill>
                <a:latin typeface="Lucida Sans Unicode"/>
                <a:cs typeface="Lucida Sans Unicode"/>
              </a:rPr>
              <a:t>t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h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3465B"/>
                </a:solidFill>
                <a:latin typeface="Lucida Sans Unicode"/>
                <a:cs typeface="Lucida Sans Unicode"/>
              </a:rPr>
              <a:t>d</a:t>
            </a:r>
            <a:r>
              <a:rPr sz="2200" spc="105" dirty="0">
                <a:solidFill>
                  <a:srgbClr val="33465B"/>
                </a:solidFill>
                <a:latin typeface="Lucida Sans Unicode"/>
                <a:cs typeface="Lucida Sans Unicode"/>
              </a:rPr>
              <a:t>y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n</a:t>
            </a:r>
            <a:r>
              <a:rPr sz="2200" spc="80" dirty="0">
                <a:solidFill>
                  <a:srgbClr val="33465B"/>
                </a:solidFill>
                <a:latin typeface="Lucida Sans Unicode"/>
                <a:cs typeface="Lucida Sans Unicode"/>
              </a:rPr>
              <a:t>a</a:t>
            </a:r>
            <a:r>
              <a:rPr sz="2200" spc="-35" dirty="0">
                <a:solidFill>
                  <a:srgbClr val="33465B"/>
                </a:solidFill>
                <a:latin typeface="Lucida Sans Unicode"/>
                <a:cs typeface="Lucida Sans Unicode"/>
              </a:rPr>
              <a:t>m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i</a:t>
            </a:r>
            <a:r>
              <a:rPr sz="2200" spc="165" dirty="0">
                <a:solidFill>
                  <a:srgbClr val="33465B"/>
                </a:solidFill>
                <a:latin typeface="Lucida Sans Unicode"/>
                <a:cs typeface="Lucida Sans Unicode"/>
              </a:rPr>
              <a:t>c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95" dirty="0">
                <a:solidFill>
                  <a:srgbClr val="33465B"/>
                </a:solidFill>
                <a:latin typeface="Lucida Sans Unicode"/>
                <a:cs typeface="Lucida Sans Unicode"/>
              </a:rPr>
              <a:t>s</a:t>
            </a:r>
            <a:r>
              <a:rPr sz="2200" spc="114" dirty="0">
                <a:solidFill>
                  <a:srgbClr val="33465B"/>
                </a:solidFill>
                <a:latin typeface="Lucida Sans Unicode"/>
                <a:cs typeface="Lucida Sans Unicode"/>
              </a:rPr>
              <a:t>t</a:t>
            </a:r>
            <a:r>
              <a:rPr sz="2200" spc="105" dirty="0">
                <a:solidFill>
                  <a:srgbClr val="33465B"/>
                </a:solidFill>
                <a:latin typeface="Lucida Sans Unicode"/>
                <a:cs typeface="Lucida Sans Unicode"/>
              </a:rPr>
              <a:t>y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li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n</a:t>
            </a:r>
            <a:r>
              <a:rPr sz="2200" spc="10" dirty="0">
                <a:solidFill>
                  <a:srgbClr val="33465B"/>
                </a:solidFill>
                <a:latin typeface="Lucida Sans Unicode"/>
                <a:cs typeface="Lucida Sans Unicode"/>
              </a:rPr>
              <a:t>g</a:t>
            </a:r>
            <a:r>
              <a:rPr sz="2200" spc="75" dirty="0">
                <a:solidFill>
                  <a:srgbClr val="33465B"/>
                </a:solidFill>
                <a:latin typeface="Lucida Sans Unicode"/>
                <a:cs typeface="Lucida Sans Unicode"/>
              </a:rPr>
              <a:t>;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110" dirty="0">
                <a:solidFill>
                  <a:srgbClr val="33465B"/>
                </a:solidFill>
                <a:latin typeface="Lucida Sans Unicode"/>
                <a:cs typeface="Lucida Sans Unicode"/>
              </a:rPr>
              <a:t>w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i</a:t>
            </a:r>
            <a:r>
              <a:rPr sz="2200" spc="150" dirty="0">
                <a:solidFill>
                  <a:srgbClr val="33465B"/>
                </a:solidFill>
                <a:latin typeface="Lucida Sans Unicode"/>
                <a:cs typeface="Lucida Sans Unicode"/>
              </a:rPr>
              <a:t>t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h</a:t>
            </a:r>
            <a:r>
              <a:rPr sz="2200" spc="-25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2200" spc="80" dirty="0">
                <a:solidFill>
                  <a:srgbClr val="33465B"/>
                </a:solidFill>
                <a:latin typeface="Lucida Sans Unicode"/>
                <a:cs typeface="Lucida Sans Unicode"/>
              </a:rPr>
              <a:t>a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n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i</a:t>
            </a:r>
            <a:r>
              <a:rPr sz="2200" spc="-35" dirty="0">
                <a:solidFill>
                  <a:srgbClr val="33465B"/>
                </a:solidFill>
                <a:latin typeface="Lucida Sans Unicode"/>
                <a:cs typeface="Lucida Sans Unicode"/>
              </a:rPr>
              <a:t>m</a:t>
            </a:r>
            <a:r>
              <a:rPr sz="2200" spc="80" dirty="0">
                <a:solidFill>
                  <a:srgbClr val="33465B"/>
                </a:solidFill>
                <a:latin typeface="Lucida Sans Unicode"/>
                <a:cs typeface="Lucida Sans Unicode"/>
              </a:rPr>
              <a:t>a</a:t>
            </a:r>
            <a:r>
              <a:rPr sz="2200" spc="150" dirty="0">
                <a:solidFill>
                  <a:srgbClr val="33465B"/>
                </a:solidFill>
                <a:latin typeface="Lucida Sans Unicode"/>
                <a:cs typeface="Lucida Sans Unicode"/>
              </a:rPr>
              <a:t>t</a:t>
            </a:r>
            <a:r>
              <a:rPr sz="2200" spc="-5" dirty="0">
                <a:solidFill>
                  <a:srgbClr val="33465B"/>
                </a:solidFill>
                <a:latin typeface="Lucida Sans Unicode"/>
                <a:cs typeface="Lucida Sans Unicode"/>
              </a:rPr>
              <a:t>i</a:t>
            </a:r>
            <a:r>
              <a:rPr sz="2200" spc="35" dirty="0">
                <a:solidFill>
                  <a:srgbClr val="33465B"/>
                </a:solidFill>
                <a:latin typeface="Lucida Sans Unicode"/>
                <a:cs typeface="Lucida Sans Unicode"/>
              </a:rPr>
              <a:t>o</a:t>
            </a:r>
            <a:r>
              <a:rPr sz="2200" spc="40" dirty="0">
                <a:solidFill>
                  <a:srgbClr val="33465B"/>
                </a:solidFill>
                <a:latin typeface="Lucida Sans Unicode"/>
                <a:cs typeface="Lucida Sans Unicode"/>
              </a:rPr>
              <a:t>n</a:t>
            </a:r>
            <a:r>
              <a:rPr sz="2200" spc="-15" dirty="0">
                <a:solidFill>
                  <a:srgbClr val="33465B"/>
                </a:solidFill>
                <a:latin typeface="Lucida Sans Unicode"/>
                <a:cs typeface="Lucida Sans Unicode"/>
              </a:rPr>
              <a:t>,  </a:t>
            </a:r>
            <a:r>
              <a:rPr sz="2200" spc="80" dirty="0">
                <a:solidFill>
                  <a:srgbClr val="33465B"/>
                </a:solidFill>
                <a:latin typeface="Lucida Sans Unicode"/>
                <a:cs typeface="Lucida Sans Unicode"/>
              </a:rPr>
              <a:t>etc.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25440" y="3067050"/>
            <a:ext cx="3657600" cy="3657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1376" y="313943"/>
            <a:ext cx="10299191" cy="98602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788040" y="2598567"/>
            <a:ext cx="6927215" cy="497840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2300" spc="5" dirty="0">
                <a:solidFill>
                  <a:srgbClr val="33465B"/>
                </a:solidFill>
                <a:latin typeface="Arial"/>
                <a:cs typeface="Arial"/>
              </a:rPr>
              <a:t>&lt;html&gt;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&lt;body&gt;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&lt;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65" dirty="0">
                <a:solidFill>
                  <a:srgbClr val="33465B"/>
                </a:solidFill>
                <a:latin typeface="Arial"/>
                <a:cs typeface="Arial"/>
              </a:rPr>
              <a:t>2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&gt;</a:t>
            </a:r>
            <a:r>
              <a:rPr sz="2300" spc="-18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4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55" dirty="0">
                <a:solidFill>
                  <a:srgbClr val="33465B"/>
                </a:solidFill>
                <a:latin typeface="Arial"/>
                <a:cs typeface="Arial"/>
              </a:rPr>
              <a:t>J</a:t>
            </a:r>
            <a:r>
              <a:rPr sz="2300" spc="-14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120" dirty="0">
                <a:solidFill>
                  <a:srgbClr val="33465B"/>
                </a:solidFill>
                <a:latin typeface="Arial"/>
                <a:cs typeface="Arial"/>
              </a:rPr>
              <a:t>v</a:t>
            </a:r>
            <a:r>
              <a:rPr sz="2300" spc="-10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300" spc="-215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300" spc="2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300" spc="1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22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3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160" dirty="0">
                <a:solidFill>
                  <a:srgbClr val="33465B"/>
                </a:solidFill>
                <a:latin typeface="Arial"/>
                <a:cs typeface="Arial"/>
              </a:rPr>
              <a:t>?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&lt;</a:t>
            </a:r>
            <a:r>
              <a:rPr sz="2300" spc="204" dirty="0">
                <a:solidFill>
                  <a:srgbClr val="33465B"/>
                </a:solidFill>
                <a:latin typeface="Arial"/>
                <a:cs typeface="Arial"/>
              </a:rPr>
              <a:t>/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300" spc="-65" dirty="0">
                <a:solidFill>
                  <a:srgbClr val="33465B"/>
                </a:solidFill>
                <a:latin typeface="Arial"/>
                <a:cs typeface="Arial"/>
              </a:rPr>
              <a:t>2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&gt;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2300" spc="-30" dirty="0">
                <a:solidFill>
                  <a:srgbClr val="33465B"/>
                </a:solidFill>
                <a:latin typeface="Arial"/>
                <a:cs typeface="Arial"/>
              </a:rPr>
              <a:t>&lt;p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33465B"/>
                </a:solidFill>
                <a:latin typeface="Arial"/>
                <a:cs typeface="Arial"/>
              </a:rPr>
              <a:t>id="demo"&gt;JavaScript</a:t>
            </a:r>
            <a:r>
              <a:rPr sz="2300" spc="-21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35" dirty="0">
                <a:solidFill>
                  <a:srgbClr val="33465B"/>
                </a:solidFill>
                <a:latin typeface="Arial"/>
                <a:cs typeface="Arial"/>
              </a:rPr>
              <a:t>can</a:t>
            </a:r>
            <a:r>
              <a:rPr sz="2300" spc="-21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change</a:t>
            </a:r>
            <a:r>
              <a:rPr sz="2300" spc="-21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70" dirty="0">
                <a:solidFill>
                  <a:srgbClr val="33465B"/>
                </a:solidFill>
                <a:latin typeface="Arial"/>
                <a:cs typeface="Arial"/>
              </a:rPr>
              <a:t>HTML</a:t>
            </a:r>
            <a:r>
              <a:rPr sz="2300" spc="-21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33465B"/>
                </a:solidFill>
                <a:latin typeface="Arial"/>
                <a:cs typeface="Arial"/>
              </a:rPr>
              <a:t>content.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2300" spc="10" dirty="0">
                <a:solidFill>
                  <a:srgbClr val="33465B"/>
                </a:solidFill>
                <a:latin typeface="Arial"/>
                <a:cs typeface="Arial"/>
              </a:rPr>
              <a:t>&lt;/p&gt;</a:t>
            </a:r>
            <a:endParaRPr sz="2300">
              <a:latin typeface="Arial"/>
              <a:cs typeface="Arial"/>
            </a:endParaRPr>
          </a:p>
          <a:p>
            <a:pPr marL="12700" marR="5080">
              <a:lnSpc>
                <a:spcPct val="141300"/>
              </a:lnSpc>
            </a:pP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&lt;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300" spc="160" dirty="0">
                <a:solidFill>
                  <a:srgbClr val="33465B"/>
                </a:solidFill>
                <a:latin typeface="Arial"/>
                <a:cs typeface="Arial"/>
              </a:rPr>
              <a:t>tt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19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y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300" spc="-4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300" spc="229" dirty="0">
                <a:solidFill>
                  <a:srgbClr val="33465B"/>
                </a:solidFill>
                <a:latin typeface="Arial"/>
                <a:cs typeface="Arial"/>
              </a:rPr>
              <a:t>=</a:t>
            </a:r>
            <a:r>
              <a:rPr sz="2300" spc="55" dirty="0">
                <a:solidFill>
                  <a:srgbClr val="33465B"/>
                </a:solidFill>
                <a:latin typeface="Arial"/>
                <a:cs typeface="Arial"/>
              </a:rPr>
              <a:t>"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300" spc="-1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300" spc="160" dirty="0">
                <a:solidFill>
                  <a:srgbClr val="33465B"/>
                </a:solidFill>
                <a:latin typeface="Arial"/>
                <a:cs typeface="Arial"/>
              </a:rPr>
              <a:t>tt</a:t>
            </a:r>
            <a:r>
              <a:rPr sz="2300" spc="-2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300" spc="-5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300" spc="50" dirty="0">
                <a:solidFill>
                  <a:srgbClr val="33465B"/>
                </a:solidFill>
                <a:latin typeface="Arial"/>
                <a:cs typeface="Arial"/>
              </a:rPr>
              <a:t>"  </a:t>
            </a:r>
            <a:r>
              <a:rPr sz="2300" spc="-25" dirty="0">
                <a:solidFill>
                  <a:srgbClr val="33465B"/>
                </a:solidFill>
                <a:latin typeface="Arial"/>
                <a:cs typeface="Arial"/>
              </a:rPr>
              <a:t>onclick='document.getElementById("demo").innerHTM </a:t>
            </a:r>
            <a:r>
              <a:rPr sz="2300" spc="-62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19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29" dirty="0">
                <a:solidFill>
                  <a:srgbClr val="33465B"/>
                </a:solidFill>
                <a:latin typeface="Arial"/>
                <a:cs typeface="Arial"/>
              </a:rPr>
              <a:t>=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33465B"/>
                </a:solidFill>
                <a:latin typeface="Arial"/>
                <a:cs typeface="Arial"/>
              </a:rPr>
              <a:t>"Hello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33465B"/>
                </a:solidFill>
                <a:latin typeface="Arial"/>
                <a:cs typeface="Arial"/>
              </a:rPr>
              <a:t>JavaScript!"'&gt;Click</a:t>
            </a:r>
            <a:r>
              <a:rPr sz="230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33465B"/>
                </a:solidFill>
                <a:latin typeface="Arial"/>
                <a:cs typeface="Arial"/>
              </a:rPr>
              <a:t>Me!&lt;/button&gt;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2300" spc="5" dirty="0">
                <a:solidFill>
                  <a:srgbClr val="33465B"/>
                </a:solidFill>
                <a:latin typeface="Arial"/>
                <a:cs typeface="Arial"/>
              </a:rPr>
              <a:t>&lt;/body&gt;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2300" spc="35" dirty="0">
                <a:solidFill>
                  <a:srgbClr val="33465B"/>
                </a:solidFill>
                <a:latin typeface="Arial"/>
                <a:cs typeface="Arial"/>
              </a:rPr>
              <a:t>&lt;/html&gt;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3590" y="4410090"/>
            <a:ext cx="6810375" cy="1466850"/>
          </a:xfrm>
          <a:custGeom>
            <a:avLst/>
            <a:gdLst/>
            <a:ahLst/>
            <a:cxnLst/>
            <a:rect l="l" t="t" r="r" b="b"/>
            <a:pathLst>
              <a:path w="6810375" h="1466850">
                <a:moveTo>
                  <a:pt x="6076950" y="1466850"/>
                </a:moveTo>
                <a:lnTo>
                  <a:pt x="733425" y="1466850"/>
                </a:lnTo>
                <a:lnTo>
                  <a:pt x="715420" y="1466628"/>
                </a:lnTo>
                <a:lnTo>
                  <a:pt x="661536" y="1463316"/>
                </a:lnTo>
                <a:lnTo>
                  <a:pt x="608042" y="1456049"/>
                </a:lnTo>
                <a:lnTo>
                  <a:pt x="555217" y="1444866"/>
                </a:lnTo>
                <a:lnTo>
                  <a:pt x="503357" y="1429828"/>
                </a:lnTo>
                <a:lnTo>
                  <a:pt x="452755" y="1411023"/>
                </a:lnTo>
                <a:lnTo>
                  <a:pt x="403673" y="1388542"/>
                </a:lnTo>
                <a:lnTo>
                  <a:pt x="356368" y="1362503"/>
                </a:lnTo>
                <a:lnTo>
                  <a:pt x="311108" y="1333058"/>
                </a:lnTo>
                <a:lnTo>
                  <a:pt x="268144" y="1300372"/>
                </a:lnTo>
                <a:lnTo>
                  <a:pt x="227702" y="1264607"/>
                </a:lnTo>
                <a:lnTo>
                  <a:pt x="189992" y="1225963"/>
                </a:lnTo>
                <a:lnTo>
                  <a:pt x="155228" y="1184646"/>
                </a:lnTo>
                <a:lnTo>
                  <a:pt x="123604" y="1140894"/>
                </a:lnTo>
                <a:lnTo>
                  <a:pt x="95284" y="1094936"/>
                </a:lnTo>
                <a:lnTo>
                  <a:pt x="70416" y="1047002"/>
                </a:lnTo>
                <a:lnTo>
                  <a:pt x="49142" y="997378"/>
                </a:lnTo>
                <a:lnTo>
                  <a:pt x="31580" y="946326"/>
                </a:lnTo>
                <a:lnTo>
                  <a:pt x="17821" y="894124"/>
                </a:lnTo>
                <a:lnTo>
                  <a:pt x="7937" y="841040"/>
                </a:lnTo>
                <a:lnTo>
                  <a:pt x="1986" y="787373"/>
                </a:lnTo>
                <a:lnTo>
                  <a:pt x="0" y="733425"/>
                </a:lnTo>
                <a:lnTo>
                  <a:pt x="220" y="715420"/>
                </a:lnTo>
                <a:lnTo>
                  <a:pt x="3531" y="661536"/>
                </a:lnTo>
                <a:lnTo>
                  <a:pt x="10796" y="608042"/>
                </a:lnTo>
                <a:lnTo>
                  <a:pt x="21979" y="555217"/>
                </a:lnTo>
                <a:lnTo>
                  <a:pt x="37018" y="503357"/>
                </a:lnTo>
                <a:lnTo>
                  <a:pt x="55828" y="452755"/>
                </a:lnTo>
                <a:lnTo>
                  <a:pt x="78309" y="403673"/>
                </a:lnTo>
                <a:lnTo>
                  <a:pt x="104345" y="356368"/>
                </a:lnTo>
                <a:lnTo>
                  <a:pt x="133790" y="311108"/>
                </a:lnTo>
                <a:lnTo>
                  <a:pt x="166479" y="268144"/>
                </a:lnTo>
                <a:lnTo>
                  <a:pt x="202240" y="227702"/>
                </a:lnTo>
                <a:lnTo>
                  <a:pt x="240886" y="189992"/>
                </a:lnTo>
                <a:lnTo>
                  <a:pt x="282202" y="155228"/>
                </a:lnTo>
                <a:lnTo>
                  <a:pt x="325955" y="123604"/>
                </a:lnTo>
                <a:lnTo>
                  <a:pt x="371916" y="95284"/>
                </a:lnTo>
                <a:lnTo>
                  <a:pt x="419845" y="70416"/>
                </a:lnTo>
                <a:lnTo>
                  <a:pt x="469474" y="49142"/>
                </a:lnTo>
                <a:lnTo>
                  <a:pt x="520523" y="31580"/>
                </a:lnTo>
                <a:lnTo>
                  <a:pt x="572725" y="17821"/>
                </a:lnTo>
                <a:lnTo>
                  <a:pt x="625809" y="7937"/>
                </a:lnTo>
                <a:lnTo>
                  <a:pt x="679476" y="1986"/>
                </a:lnTo>
                <a:lnTo>
                  <a:pt x="733425" y="0"/>
                </a:lnTo>
                <a:lnTo>
                  <a:pt x="6076950" y="0"/>
                </a:lnTo>
                <a:lnTo>
                  <a:pt x="6130899" y="1986"/>
                </a:lnTo>
                <a:lnTo>
                  <a:pt x="6184567" y="7937"/>
                </a:lnTo>
                <a:lnTo>
                  <a:pt x="6237648" y="17821"/>
                </a:lnTo>
                <a:lnTo>
                  <a:pt x="6289852" y="31580"/>
                </a:lnTo>
                <a:lnTo>
                  <a:pt x="6340899" y="49142"/>
                </a:lnTo>
                <a:lnTo>
                  <a:pt x="6390524" y="70416"/>
                </a:lnTo>
                <a:lnTo>
                  <a:pt x="6438457" y="95284"/>
                </a:lnTo>
                <a:lnTo>
                  <a:pt x="6484419" y="123604"/>
                </a:lnTo>
                <a:lnTo>
                  <a:pt x="6528171" y="155228"/>
                </a:lnTo>
                <a:lnTo>
                  <a:pt x="6569488" y="189992"/>
                </a:lnTo>
                <a:lnTo>
                  <a:pt x="6608132" y="227702"/>
                </a:lnTo>
                <a:lnTo>
                  <a:pt x="6643897" y="268144"/>
                </a:lnTo>
                <a:lnTo>
                  <a:pt x="6676583" y="311108"/>
                </a:lnTo>
                <a:lnTo>
                  <a:pt x="6706028" y="356368"/>
                </a:lnTo>
                <a:lnTo>
                  <a:pt x="6732067" y="403673"/>
                </a:lnTo>
                <a:lnTo>
                  <a:pt x="6754548" y="452755"/>
                </a:lnTo>
                <a:lnTo>
                  <a:pt x="6773353" y="503357"/>
                </a:lnTo>
                <a:lnTo>
                  <a:pt x="6788391" y="555217"/>
                </a:lnTo>
                <a:lnTo>
                  <a:pt x="6799574" y="608042"/>
                </a:lnTo>
                <a:lnTo>
                  <a:pt x="6806841" y="661536"/>
                </a:lnTo>
                <a:lnTo>
                  <a:pt x="6810153" y="715420"/>
                </a:lnTo>
                <a:lnTo>
                  <a:pt x="6810375" y="733425"/>
                </a:lnTo>
                <a:lnTo>
                  <a:pt x="6810153" y="751429"/>
                </a:lnTo>
                <a:lnTo>
                  <a:pt x="6806841" y="805313"/>
                </a:lnTo>
                <a:lnTo>
                  <a:pt x="6799574" y="858807"/>
                </a:lnTo>
                <a:lnTo>
                  <a:pt x="6788391" y="911632"/>
                </a:lnTo>
                <a:lnTo>
                  <a:pt x="6773353" y="963491"/>
                </a:lnTo>
                <a:lnTo>
                  <a:pt x="6754548" y="1014098"/>
                </a:lnTo>
                <a:lnTo>
                  <a:pt x="6732067" y="1063175"/>
                </a:lnTo>
                <a:lnTo>
                  <a:pt x="6706028" y="1110482"/>
                </a:lnTo>
                <a:lnTo>
                  <a:pt x="6676583" y="1155743"/>
                </a:lnTo>
                <a:lnTo>
                  <a:pt x="6643897" y="1198702"/>
                </a:lnTo>
                <a:lnTo>
                  <a:pt x="6608132" y="1239146"/>
                </a:lnTo>
                <a:lnTo>
                  <a:pt x="6569488" y="1276856"/>
                </a:lnTo>
                <a:lnTo>
                  <a:pt x="6528171" y="1311623"/>
                </a:lnTo>
                <a:lnTo>
                  <a:pt x="6484419" y="1343244"/>
                </a:lnTo>
                <a:lnTo>
                  <a:pt x="6438457" y="1371565"/>
                </a:lnTo>
                <a:lnTo>
                  <a:pt x="6390524" y="1396436"/>
                </a:lnTo>
                <a:lnTo>
                  <a:pt x="6340899" y="1417708"/>
                </a:lnTo>
                <a:lnTo>
                  <a:pt x="6289852" y="1435265"/>
                </a:lnTo>
                <a:lnTo>
                  <a:pt x="6237648" y="1449023"/>
                </a:lnTo>
                <a:lnTo>
                  <a:pt x="6184567" y="1458909"/>
                </a:lnTo>
                <a:lnTo>
                  <a:pt x="6130899" y="1464860"/>
                </a:lnTo>
                <a:lnTo>
                  <a:pt x="6076950" y="14668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10"/>
              </a:spcBef>
            </a:pPr>
            <a:r>
              <a:rPr spc="305" dirty="0">
                <a:solidFill>
                  <a:srgbClr val="7A87FF"/>
                </a:solidFill>
              </a:rPr>
              <a:t>0</a:t>
            </a:r>
            <a:r>
              <a:rPr spc="-105" dirty="0">
                <a:solidFill>
                  <a:srgbClr val="7A87FF"/>
                </a:solidFill>
              </a:rPr>
              <a:t>7</a:t>
            </a:r>
            <a:r>
              <a:rPr spc="-254" dirty="0">
                <a:solidFill>
                  <a:srgbClr val="7A87FF"/>
                </a:solidFill>
              </a:rPr>
              <a:t> </a:t>
            </a:r>
            <a:r>
              <a:rPr spc="-225" dirty="0"/>
              <a:t>R</a:t>
            </a:r>
            <a:r>
              <a:rPr spc="175" dirty="0"/>
              <a:t>e</a:t>
            </a:r>
            <a:r>
              <a:rPr spc="155" dirty="0"/>
              <a:t>s</a:t>
            </a:r>
            <a:r>
              <a:rPr spc="215" dirty="0"/>
              <a:t>o</a:t>
            </a:r>
            <a:r>
              <a:rPr spc="225" dirty="0"/>
              <a:t>u</a:t>
            </a:r>
            <a:r>
              <a:rPr spc="135" dirty="0"/>
              <a:t>r</a:t>
            </a:r>
            <a:r>
              <a:rPr spc="210" dirty="0"/>
              <a:t>c</a:t>
            </a:r>
            <a:r>
              <a:rPr spc="175" dirty="0"/>
              <a:t>e</a:t>
            </a:r>
            <a:r>
              <a:rPr spc="155" dirty="0"/>
              <a:t>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200" y="2800350"/>
            <a:ext cx="3657600" cy="914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247900" y="3276600"/>
            <a:ext cx="14097000" cy="4381500"/>
          </a:xfrm>
          <a:custGeom>
            <a:avLst/>
            <a:gdLst/>
            <a:ahLst/>
            <a:cxnLst/>
            <a:rect l="l" t="t" r="r" b="b"/>
            <a:pathLst>
              <a:path w="14097000" h="4381500">
                <a:moveTo>
                  <a:pt x="11906250" y="4381500"/>
                </a:moveTo>
                <a:lnTo>
                  <a:pt x="2190750" y="4381500"/>
                </a:lnTo>
                <a:lnTo>
                  <a:pt x="2163864" y="4381335"/>
                </a:lnTo>
                <a:lnTo>
                  <a:pt x="2110114" y="4380017"/>
                </a:lnTo>
                <a:lnTo>
                  <a:pt x="2056408" y="4377375"/>
                </a:lnTo>
                <a:lnTo>
                  <a:pt x="2002791" y="4373418"/>
                </a:lnTo>
                <a:lnTo>
                  <a:pt x="1949277" y="4368151"/>
                </a:lnTo>
                <a:lnTo>
                  <a:pt x="1895917" y="4361572"/>
                </a:lnTo>
                <a:lnTo>
                  <a:pt x="1842731" y="4353680"/>
                </a:lnTo>
                <a:lnTo>
                  <a:pt x="1789756" y="4344490"/>
                </a:lnTo>
                <a:lnTo>
                  <a:pt x="1737016" y="4333999"/>
                </a:lnTo>
                <a:lnTo>
                  <a:pt x="1684563" y="4322218"/>
                </a:lnTo>
                <a:lnTo>
                  <a:pt x="1632402" y="4309154"/>
                </a:lnTo>
                <a:lnTo>
                  <a:pt x="1580588" y="4294813"/>
                </a:lnTo>
                <a:lnTo>
                  <a:pt x="1529127" y="4279204"/>
                </a:lnTo>
                <a:lnTo>
                  <a:pt x="1478074" y="4262338"/>
                </a:lnTo>
                <a:lnTo>
                  <a:pt x="1427447" y="4244224"/>
                </a:lnTo>
                <a:lnTo>
                  <a:pt x="1377287" y="4224875"/>
                </a:lnTo>
                <a:lnTo>
                  <a:pt x="1327609" y="4204297"/>
                </a:lnTo>
                <a:lnTo>
                  <a:pt x="1278456" y="4182509"/>
                </a:lnTo>
                <a:lnTo>
                  <a:pt x="1229849" y="4159517"/>
                </a:lnTo>
                <a:lnTo>
                  <a:pt x="1181826" y="4135346"/>
                </a:lnTo>
                <a:lnTo>
                  <a:pt x="1134404" y="4109998"/>
                </a:lnTo>
                <a:lnTo>
                  <a:pt x="1087623" y="4083501"/>
                </a:lnTo>
                <a:lnTo>
                  <a:pt x="1041503" y="4055854"/>
                </a:lnTo>
                <a:lnTo>
                  <a:pt x="996083" y="4027090"/>
                </a:lnTo>
                <a:lnTo>
                  <a:pt x="951371" y="3997218"/>
                </a:lnTo>
                <a:lnTo>
                  <a:pt x="907414" y="3966261"/>
                </a:lnTo>
                <a:lnTo>
                  <a:pt x="864224" y="3934227"/>
                </a:lnTo>
                <a:lnTo>
                  <a:pt x="821840" y="3901147"/>
                </a:lnTo>
                <a:lnTo>
                  <a:pt x="780274" y="3867035"/>
                </a:lnTo>
                <a:lnTo>
                  <a:pt x="739564" y="3831923"/>
                </a:lnTo>
                <a:lnTo>
                  <a:pt x="699721" y="3795812"/>
                </a:lnTo>
                <a:lnTo>
                  <a:pt x="660783" y="3758739"/>
                </a:lnTo>
                <a:lnTo>
                  <a:pt x="622761" y="3720719"/>
                </a:lnTo>
                <a:lnTo>
                  <a:pt x="585688" y="3681781"/>
                </a:lnTo>
                <a:lnTo>
                  <a:pt x="549577" y="3641935"/>
                </a:lnTo>
                <a:lnTo>
                  <a:pt x="514460" y="3601222"/>
                </a:lnTo>
                <a:lnTo>
                  <a:pt x="480348" y="3559658"/>
                </a:lnTo>
                <a:lnTo>
                  <a:pt x="447271" y="3517275"/>
                </a:lnTo>
                <a:lnTo>
                  <a:pt x="415239" y="3474083"/>
                </a:lnTo>
                <a:lnTo>
                  <a:pt x="384282" y="3430127"/>
                </a:lnTo>
                <a:lnTo>
                  <a:pt x="354407" y="3385416"/>
                </a:lnTo>
                <a:lnTo>
                  <a:pt x="325644" y="3339996"/>
                </a:lnTo>
                <a:lnTo>
                  <a:pt x="298000" y="3293876"/>
                </a:lnTo>
                <a:lnTo>
                  <a:pt x="271500" y="3247095"/>
                </a:lnTo>
                <a:lnTo>
                  <a:pt x="246152" y="3199673"/>
                </a:lnTo>
                <a:lnTo>
                  <a:pt x="221979" y="3151650"/>
                </a:lnTo>
                <a:lnTo>
                  <a:pt x="198989" y="3103043"/>
                </a:lnTo>
                <a:lnTo>
                  <a:pt x="177202" y="3053890"/>
                </a:lnTo>
                <a:lnTo>
                  <a:pt x="156624" y="3004212"/>
                </a:lnTo>
                <a:lnTo>
                  <a:pt x="137275" y="2954052"/>
                </a:lnTo>
                <a:lnTo>
                  <a:pt x="119160" y="2903423"/>
                </a:lnTo>
                <a:lnTo>
                  <a:pt x="102295" y="2852368"/>
                </a:lnTo>
                <a:lnTo>
                  <a:pt x="86686" y="2800911"/>
                </a:lnTo>
                <a:lnTo>
                  <a:pt x="72346" y="2749097"/>
                </a:lnTo>
                <a:lnTo>
                  <a:pt x="59281" y="2696936"/>
                </a:lnTo>
                <a:lnTo>
                  <a:pt x="47501" y="2644483"/>
                </a:lnTo>
                <a:lnTo>
                  <a:pt x="37011" y="2591743"/>
                </a:lnTo>
                <a:lnTo>
                  <a:pt x="27819" y="2538768"/>
                </a:lnTo>
                <a:lnTo>
                  <a:pt x="19929" y="2485582"/>
                </a:lnTo>
                <a:lnTo>
                  <a:pt x="13348" y="2432222"/>
                </a:lnTo>
                <a:lnTo>
                  <a:pt x="8077" y="2378708"/>
                </a:lnTo>
                <a:lnTo>
                  <a:pt x="4122" y="2325091"/>
                </a:lnTo>
                <a:lnTo>
                  <a:pt x="1484" y="2271385"/>
                </a:lnTo>
                <a:lnTo>
                  <a:pt x="164" y="2217635"/>
                </a:lnTo>
                <a:lnTo>
                  <a:pt x="0" y="2190750"/>
                </a:lnTo>
                <a:lnTo>
                  <a:pt x="164" y="2163864"/>
                </a:lnTo>
                <a:lnTo>
                  <a:pt x="1484" y="2110114"/>
                </a:lnTo>
                <a:lnTo>
                  <a:pt x="4122" y="2056408"/>
                </a:lnTo>
                <a:lnTo>
                  <a:pt x="8077" y="2002791"/>
                </a:lnTo>
                <a:lnTo>
                  <a:pt x="13348" y="1949277"/>
                </a:lnTo>
                <a:lnTo>
                  <a:pt x="19929" y="1895917"/>
                </a:lnTo>
                <a:lnTo>
                  <a:pt x="27819" y="1842731"/>
                </a:lnTo>
                <a:lnTo>
                  <a:pt x="37011" y="1789756"/>
                </a:lnTo>
                <a:lnTo>
                  <a:pt x="47501" y="1737016"/>
                </a:lnTo>
                <a:lnTo>
                  <a:pt x="59281" y="1684563"/>
                </a:lnTo>
                <a:lnTo>
                  <a:pt x="72346" y="1632402"/>
                </a:lnTo>
                <a:lnTo>
                  <a:pt x="86686" y="1580588"/>
                </a:lnTo>
                <a:lnTo>
                  <a:pt x="102295" y="1529127"/>
                </a:lnTo>
                <a:lnTo>
                  <a:pt x="119160" y="1478074"/>
                </a:lnTo>
                <a:lnTo>
                  <a:pt x="137275" y="1427447"/>
                </a:lnTo>
                <a:lnTo>
                  <a:pt x="156624" y="1377287"/>
                </a:lnTo>
                <a:lnTo>
                  <a:pt x="177202" y="1327609"/>
                </a:lnTo>
                <a:lnTo>
                  <a:pt x="198989" y="1278456"/>
                </a:lnTo>
                <a:lnTo>
                  <a:pt x="221979" y="1229849"/>
                </a:lnTo>
                <a:lnTo>
                  <a:pt x="246152" y="1181826"/>
                </a:lnTo>
                <a:lnTo>
                  <a:pt x="271500" y="1134404"/>
                </a:lnTo>
                <a:lnTo>
                  <a:pt x="298000" y="1087623"/>
                </a:lnTo>
                <a:lnTo>
                  <a:pt x="325644" y="1041503"/>
                </a:lnTo>
                <a:lnTo>
                  <a:pt x="354407" y="996083"/>
                </a:lnTo>
                <a:lnTo>
                  <a:pt x="384282" y="951371"/>
                </a:lnTo>
                <a:lnTo>
                  <a:pt x="415239" y="907414"/>
                </a:lnTo>
                <a:lnTo>
                  <a:pt x="447271" y="864224"/>
                </a:lnTo>
                <a:lnTo>
                  <a:pt x="480348" y="821840"/>
                </a:lnTo>
                <a:lnTo>
                  <a:pt x="514460" y="780274"/>
                </a:lnTo>
                <a:lnTo>
                  <a:pt x="549577" y="739564"/>
                </a:lnTo>
                <a:lnTo>
                  <a:pt x="585688" y="699721"/>
                </a:lnTo>
                <a:lnTo>
                  <a:pt x="622761" y="660783"/>
                </a:lnTo>
                <a:lnTo>
                  <a:pt x="660783" y="622761"/>
                </a:lnTo>
                <a:lnTo>
                  <a:pt x="699721" y="585688"/>
                </a:lnTo>
                <a:lnTo>
                  <a:pt x="739564" y="549577"/>
                </a:lnTo>
                <a:lnTo>
                  <a:pt x="780274" y="514460"/>
                </a:lnTo>
                <a:lnTo>
                  <a:pt x="821840" y="480348"/>
                </a:lnTo>
                <a:lnTo>
                  <a:pt x="864224" y="447271"/>
                </a:lnTo>
                <a:lnTo>
                  <a:pt x="907414" y="415239"/>
                </a:lnTo>
                <a:lnTo>
                  <a:pt x="951371" y="384282"/>
                </a:lnTo>
                <a:lnTo>
                  <a:pt x="996083" y="354407"/>
                </a:lnTo>
                <a:lnTo>
                  <a:pt x="1041503" y="325644"/>
                </a:lnTo>
                <a:lnTo>
                  <a:pt x="1087623" y="298000"/>
                </a:lnTo>
                <a:lnTo>
                  <a:pt x="1134404" y="271500"/>
                </a:lnTo>
                <a:lnTo>
                  <a:pt x="1181826" y="246152"/>
                </a:lnTo>
                <a:lnTo>
                  <a:pt x="1229849" y="221979"/>
                </a:lnTo>
                <a:lnTo>
                  <a:pt x="1278456" y="198989"/>
                </a:lnTo>
                <a:lnTo>
                  <a:pt x="1327609" y="177202"/>
                </a:lnTo>
                <a:lnTo>
                  <a:pt x="1377287" y="156624"/>
                </a:lnTo>
                <a:lnTo>
                  <a:pt x="1427447" y="137275"/>
                </a:lnTo>
                <a:lnTo>
                  <a:pt x="1478074" y="119160"/>
                </a:lnTo>
                <a:lnTo>
                  <a:pt x="1529127" y="102295"/>
                </a:lnTo>
                <a:lnTo>
                  <a:pt x="1580588" y="86686"/>
                </a:lnTo>
                <a:lnTo>
                  <a:pt x="1632402" y="72346"/>
                </a:lnTo>
                <a:lnTo>
                  <a:pt x="1684563" y="59281"/>
                </a:lnTo>
                <a:lnTo>
                  <a:pt x="1737016" y="47501"/>
                </a:lnTo>
                <a:lnTo>
                  <a:pt x="1789756" y="37011"/>
                </a:lnTo>
                <a:lnTo>
                  <a:pt x="1842731" y="27819"/>
                </a:lnTo>
                <a:lnTo>
                  <a:pt x="1895917" y="19929"/>
                </a:lnTo>
                <a:lnTo>
                  <a:pt x="1949277" y="13348"/>
                </a:lnTo>
                <a:lnTo>
                  <a:pt x="2002791" y="8077"/>
                </a:lnTo>
                <a:lnTo>
                  <a:pt x="2056408" y="4122"/>
                </a:lnTo>
                <a:lnTo>
                  <a:pt x="2110114" y="1484"/>
                </a:lnTo>
                <a:lnTo>
                  <a:pt x="2163864" y="164"/>
                </a:lnTo>
                <a:lnTo>
                  <a:pt x="2190750" y="0"/>
                </a:lnTo>
                <a:lnTo>
                  <a:pt x="11906250" y="0"/>
                </a:lnTo>
                <a:lnTo>
                  <a:pt x="11960018" y="659"/>
                </a:lnTo>
                <a:lnTo>
                  <a:pt x="12013787" y="2638"/>
                </a:lnTo>
                <a:lnTo>
                  <a:pt x="12067436" y="5935"/>
                </a:lnTo>
                <a:lnTo>
                  <a:pt x="12120943" y="10549"/>
                </a:lnTo>
                <a:lnTo>
                  <a:pt x="12174402" y="16475"/>
                </a:lnTo>
                <a:lnTo>
                  <a:pt x="12227718" y="23711"/>
                </a:lnTo>
                <a:lnTo>
                  <a:pt x="12280784" y="32252"/>
                </a:lnTo>
                <a:lnTo>
                  <a:pt x="12333636" y="42094"/>
                </a:lnTo>
                <a:lnTo>
                  <a:pt x="12386226" y="53230"/>
                </a:lnTo>
                <a:lnTo>
                  <a:pt x="12438602" y="65654"/>
                </a:lnTo>
                <a:lnTo>
                  <a:pt x="12490561" y="79357"/>
                </a:lnTo>
                <a:lnTo>
                  <a:pt x="12542234" y="94332"/>
                </a:lnTo>
                <a:lnTo>
                  <a:pt x="12593454" y="110571"/>
                </a:lnTo>
                <a:lnTo>
                  <a:pt x="12644247" y="128062"/>
                </a:lnTo>
                <a:lnTo>
                  <a:pt x="12694693" y="146795"/>
                </a:lnTo>
                <a:lnTo>
                  <a:pt x="12744640" y="166760"/>
                </a:lnTo>
                <a:lnTo>
                  <a:pt x="12794003" y="187945"/>
                </a:lnTo>
                <a:lnTo>
                  <a:pt x="12842938" y="210335"/>
                </a:lnTo>
                <a:lnTo>
                  <a:pt x="12891230" y="233918"/>
                </a:lnTo>
                <a:lnTo>
                  <a:pt x="12938950" y="258680"/>
                </a:lnTo>
                <a:lnTo>
                  <a:pt x="12986039" y="284606"/>
                </a:lnTo>
                <a:lnTo>
                  <a:pt x="13032486" y="311680"/>
                </a:lnTo>
                <a:lnTo>
                  <a:pt x="13078277" y="339886"/>
                </a:lnTo>
                <a:lnTo>
                  <a:pt x="13123354" y="369208"/>
                </a:lnTo>
                <a:lnTo>
                  <a:pt x="13167705" y="399626"/>
                </a:lnTo>
                <a:lnTo>
                  <a:pt x="13211270" y="431123"/>
                </a:lnTo>
                <a:lnTo>
                  <a:pt x="13254049" y="463679"/>
                </a:lnTo>
                <a:lnTo>
                  <a:pt x="13296042" y="497277"/>
                </a:lnTo>
                <a:lnTo>
                  <a:pt x="13337190" y="531894"/>
                </a:lnTo>
                <a:lnTo>
                  <a:pt x="13377481" y="567510"/>
                </a:lnTo>
                <a:lnTo>
                  <a:pt x="13416855" y="604105"/>
                </a:lnTo>
                <a:lnTo>
                  <a:pt x="13455300" y="641655"/>
                </a:lnTo>
                <a:lnTo>
                  <a:pt x="13492900" y="680138"/>
                </a:lnTo>
                <a:lnTo>
                  <a:pt x="13529500" y="719531"/>
                </a:lnTo>
                <a:lnTo>
                  <a:pt x="13565100" y="759811"/>
                </a:lnTo>
                <a:lnTo>
                  <a:pt x="13599699" y="800952"/>
                </a:lnTo>
                <a:lnTo>
                  <a:pt x="13633334" y="842931"/>
                </a:lnTo>
                <a:lnTo>
                  <a:pt x="13665898" y="885721"/>
                </a:lnTo>
                <a:lnTo>
                  <a:pt x="13697390" y="929298"/>
                </a:lnTo>
                <a:lnTo>
                  <a:pt x="13727811" y="973635"/>
                </a:lnTo>
                <a:lnTo>
                  <a:pt x="13757112" y="1018705"/>
                </a:lnTo>
                <a:lnTo>
                  <a:pt x="13785342" y="1064475"/>
                </a:lnTo>
                <a:lnTo>
                  <a:pt x="13812393" y="1110932"/>
                </a:lnTo>
                <a:lnTo>
                  <a:pt x="13838300" y="1158039"/>
                </a:lnTo>
                <a:lnTo>
                  <a:pt x="13863101" y="1205763"/>
                </a:lnTo>
                <a:lnTo>
                  <a:pt x="13886688" y="1254080"/>
                </a:lnTo>
                <a:lnTo>
                  <a:pt x="13909059" y="1302966"/>
                </a:lnTo>
                <a:lnTo>
                  <a:pt x="13930217" y="1352388"/>
                </a:lnTo>
                <a:lnTo>
                  <a:pt x="13950195" y="1402307"/>
                </a:lnTo>
                <a:lnTo>
                  <a:pt x="13968888" y="1452705"/>
                </a:lnTo>
                <a:lnTo>
                  <a:pt x="13986402" y="1503548"/>
                </a:lnTo>
                <a:lnTo>
                  <a:pt x="14002702" y="1554813"/>
                </a:lnTo>
                <a:lnTo>
                  <a:pt x="14017644" y="1606450"/>
                </a:lnTo>
                <a:lnTo>
                  <a:pt x="14031372" y="1658445"/>
                </a:lnTo>
                <a:lnTo>
                  <a:pt x="14043779" y="1710753"/>
                </a:lnTo>
                <a:lnTo>
                  <a:pt x="14054899" y="1763353"/>
                </a:lnTo>
                <a:lnTo>
                  <a:pt x="14064734" y="1816216"/>
                </a:lnTo>
                <a:lnTo>
                  <a:pt x="14073282" y="1869300"/>
                </a:lnTo>
                <a:lnTo>
                  <a:pt x="14080497" y="1922577"/>
                </a:lnTo>
                <a:lnTo>
                  <a:pt x="14086427" y="1976018"/>
                </a:lnTo>
                <a:lnTo>
                  <a:pt x="14091058" y="2029588"/>
                </a:lnTo>
                <a:lnTo>
                  <a:pt x="14094333" y="2083250"/>
                </a:lnTo>
                <a:lnTo>
                  <a:pt x="14096345" y="2136986"/>
                </a:lnTo>
                <a:lnTo>
                  <a:pt x="14097000" y="2190750"/>
                </a:lnTo>
                <a:lnTo>
                  <a:pt x="14096837" y="2217635"/>
                </a:lnTo>
                <a:lnTo>
                  <a:pt x="14095513" y="2271385"/>
                </a:lnTo>
                <a:lnTo>
                  <a:pt x="14092870" y="2325091"/>
                </a:lnTo>
                <a:lnTo>
                  <a:pt x="14088908" y="2378708"/>
                </a:lnTo>
                <a:lnTo>
                  <a:pt x="14083623" y="2432222"/>
                </a:lnTo>
                <a:lnTo>
                  <a:pt x="14077051" y="2485582"/>
                </a:lnTo>
                <a:lnTo>
                  <a:pt x="14069178" y="2538768"/>
                </a:lnTo>
                <a:lnTo>
                  <a:pt x="14059968" y="2591743"/>
                </a:lnTo>
                <a:lnTo>
                  <a:pt x="14049508" y="2644483"/>
                </a:lnTo>
                <a:lnTo>
                  <a:pt x="14037727" y="2696936"/>
                </a:lnTo>
                <a:lnTo>
                  <a:pt x="14024656" y="2749097"/>
                </a:lnTo>
                <a:lnTo>
                  <a:pt x="14010329" y="2800911"/>
                </a:lnTo>
                <a:lnTo>
                  <a:pt x="13994701" y="2852372"/>
                </a:lnTo>
                <a:lnTo>
                  <a:pt x="13977842" y="2903425"/>
                </a:lnTo>
                <a:lnTo>
                  <a:pt x="13959752" y="2954052"/>
                </a:lnTo>
                <a:lnTo>
                  <a:pt x="13940359" y="3004212"/>
                </a:lnTo>
                <a:lnTo>
                  <a:pt x="13919785" y="3053890"/>
                </a:lnTo>
                <a:lnTo>
                  <a:pt x="13898030" y="3103043"/>
                </a:lnTo>
                <a:lnTo>
                  <a:pt x="13875042" y="3151650"/>
                </a:lnTo>
                <a:lnTo>
                  <a:pt x="13850857" y="3199673"/>
                </a:lnTo>
                <a:lnTo>
                  <a:pt x="13825498" y="3247095"/>
                </a:lnTo>
                <a:lnTo>
                  <a:pt x="13799001" y="3293876"/>
                </a:lnTo>
                <a:lnTo>
                  <a:pt x="13771356" y="3339996"/>
                </a:lnTo>
                <a:lnTo>
                  <a:pt x="13742600" y="3385416"/>
                </a:lnTo>
                <a:lnTo>
                  <a:pt x="13712739" y="3430127"/>
                </a:lnTo>
                <a:lnTo>
                  <a:pt x="13681773" y="3474083"/>
                </a:lnTo>
                <a:lnTo>
                  <a:pt x="13649755" y="3517275"/>
                </a:lnTo>
                <a:lnTo>
                  <a:pt x="13616646" y="3559658"/>
                </a:lnTo>
                <a:lnTo>
                  <a:pt x="13582516" y="3601222"/>
                </a:lnTo>
                <a:lnTo>
                  <a:pt x="13547434" y="3641935"/>
                </a:lnTo>
                <a:lnTo>
                  <a:pt x="13511316" y="3681781"/>
                </a:lnTo>
                <a:lnTo>
                  <a:pt x="13474234" y="3720719"/>
                </a:lnTo>
                <a:lnTo>
                  <a:pt x="13436189" y="3758739"/>
                </a:lnTo>
                <a:lnTo>
                  <a:pt x="13397289" y="3795812"/>
                </a:lnTo>
                <a:lnTo>
                  <a:pt x="13357443" y="3831923"/>
                </a:lnTo>
                <a:lnTo>
                  <a:pt x="13316723" y="3867035"/>
                </a:lnTo>
                <a:lnTo>
                  <a:pt x="13275148" y="3901147"/>
                </a:lnTo>
                <a:lnTo>
                  <a:pt x="13232753" y="3934227"/>
                </a:lnTo>
                <a:lnTo>
                  <a:pt x="13189590" y="3966261"/>
                </a:lnTo>
                <a:lnTo>
                  <a:pt x="13145623" y="3997218"/>
                </a:lnTo>
                <a:lnTo>
                  <a:pt x="13100905" y="4027090"/>
                </a:lnTo>
                <a:lnTo>
                  <a:pt x="13055471" y="4055854"/>
                </a:lnTo>
                <a:lnTo>
                  <a:pt x="13009338" y="4083501"/>
                </a:lnTo>
                <a:lnTo>
                  <a:pt x="12962579" y="4109998"/>
                </a:lnTo>
                <a:lnTo>
                  <a:pt x="12915161" y="4135346"/>
                </a:lnTo>
                <a:lnTo>
                  <a:pt x="12867155" y="4159517"/>
                </a:lnTo>
                <a:lnTo>
                  <a:pt x="12818524" y="4182509"/>
                </a:lnTo>
                <a:lnTo>
                  <a:pt x="12769375" y="4204297"/>
                </a:lnTo>
                <a:lnTo>
                  <a:pt x="12719725" y="4224875"/>
                </a:lnTo>
                <a:lnTo>
                  <a:pt x="12669537" y="4244224"/>
                </a:lnTo>
                <a:lnTo>
                  <a:pt x="12618904" y="4262338"/>
                </a:lnTo>
                <a:lnTo>
                  <a:pt x="12567898" y="4279204"/>
                </a:lnTo>
                <a:lnTo>
                  <a:pt x="12516424" y="4294813"/>
                </a:lnTo>
                <a:lnTo>
                  <a:pt x="12464626" y="4309154"/>
                </a:lnTo>
                <a:lnTo>
                  <a:pt x="12412436" y="4322218"/>
                </a:lnTo>
                <a:lnTo>
                  <a:pt x="12359962" y="4333999"/>
                </a:lnTo>
                <a:lnTo>
                  <a:pt x="12307242" y="4344490"/>
                </a:lnTo>
                <a:lnTo>
                  <a:pt x="12254274" y="4353680"/>
                </a:lnTo>
                <a:lnTo>
                  <a:pt x="12201069" y="4361572"/>
                </a:lnTo>
                <a:lnTo>
                  <a:pt x="12147699" y="4368151"/>
                </a:lnTo>
                <a:lnTo>
                  <a:pt x="12094208" y="4373418"/>
                </a:lnTo>
                <a:lnTo>
                  <a:pt x="12040629" y="4377375"/>
                </a:lnTo>
                <a:lnTo>
                  <a:pt x="11986911" y="4380017"/>
                </a:lnTo>
                <a:lnTo>
                  <a:pt x="11933125" y="4381335"/>
                </a:lnTo>
                <a:lnTo>
                  <a:pt x="11906250" y="4381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44900" y="3683380"/>
            <a:ext cx="3655695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spc="1220" dirty="0">
                <a:solidFill>
                  <a:srgbClr val="887DFF"/>
                </a:solidFill>
              </a:rPr>
              <a:t>Who</a:t>
            </a:r>
            <a:r>
              <a:rPr sz="4500" spc="-95" dirty="0">
                <a:solidFill>
                  <a:srgbClr val="887DFF"/>
                </a:solidFill>
              </a:rPr>
              <a:t> </a:t>
            </a:r>
            <a:r>
              <a:rPr sz="4500" spc="1155" dirty="0">
                <a:solidFill>
                  <a:srgbClr val="887DFF"/>
                </a:solidFill>
              </a:rPr>
              <a:t>am</a:t>
            </a:r>
            <a:r>
              <a:rPr sz="4500" spc="-95" dirty="0">
                <a:solidFill>
                  <a:srgbClr val="887DFF"/>
                </a:solidFill>
              </a:rPr>
              <a:t> </a:t>
            </a:r>
            <a:r>
              <a:rPr sz="4500" spc="470" dirty="0">
                <a:solidFill>
                  <a:srgbClr val="887DFF"/>
                </a:solidFill>
              </a:rPr>
              <a:t>I?</a:t>
            </a:r>
            <a:endParaRPr sz="4500"/>
          </a:p>
        </p:txBody>
      </p:sp>
      <p:sp>
        <p:nvSpPr>
          <p:cNvPr id="5" name="object 5"/>
          <p:cNvSpPr txBox="1"/>
          <p:nvPr/>
        </p:nvSpPr>
        <p:spPr>
          <a:xfrm>
            <a:off x="3644900" y="4436236"/>
            <a:ext cx="8096884" cy="2508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9584" indent="-477520">
              <a:lnSpc>
                <a:spcPts val="3929"/>
              </a:lnSpc>
              <a:spcBef>
                <a:spcPts val="95"/>
              </a:spcBef>
              <a:buClr>
                <a:srgbClr val="001837"/>
              </a:buClr>
              <a:buChar char="•"/>
              <a:tabLst>
                <a:tab pos="489584" algn="l"/>
                <a:tab pos="490220" algn="l"/>
              </a:tabLst>
            </a:pPr>
            <a:r>
              <a:rPr sz="3300" spc="-48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3300" spc="-45" dirty="0">
                <a:solidFill>
                  <a:srgbClr val="33465B"/>
                </a:solidFill>
                <a:latin typeface="Arial"/>
                <a:cs typeface="Arial"/>
              </a:rPr>
              <a:t>x</a:t>
            </a:r>
            <a:r>
              <a:rPr sz="3300" spc="160" dirty="0">
                <a:solidFill>
                  <a:srgbClr val="33465B"/>
                </a:solidFill>
                <a:latin typeface="Arial"/>
                <a:cs typeface="Arial"/>
              </a:rPr>
              <a:t>-</a:t>
            </a:r>
            <a:r>
              <a:rPr sz="3300" spc="-3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3300" spc="-215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33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3300" spc="-2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3300" spc="24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3300" spc="-3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3300" spc="2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3300" spc="-3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3300" spc="-15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3300" spc="31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3300" spc="-3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3300" spc="-21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3300" spc="-1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3300" spc="-9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3300" spc="-15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3300" spc="31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3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3300" spc="1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3300" spc="-15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3300" spc="-3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3300" spc="-15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3300" spc="-4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3300" spc="-3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3300" spc="-3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3300" spc="-28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3300" spc="-15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3300" spc="-3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3300" spc="-25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3300" spc="-15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3300" spc="30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3300" spc="-150" dirty="0">
                <a:solidFill>
                  <a:srgbClr val="33465B"/>
                </a:solidFill>
                <a:latin typeface="Arial"/>
                <a:cs typeface="Arial"/>
              </a:rPr>
              <a:t>k</a:t>
            </a:r>
            <a:r>
              <a:rPr sz="3300" spc="-6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3300" spc="-110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3300">
              <a:latin typeface="Arial"/>
              <a:cs typeface="Arial"/>
            </a:endParaRPr>
          </a:p>
          <a:p>
            <a:pPr marL="489584" indent="-477520">
              <a:lnSpc>
                <a:spcPts val="3900"/>
              </a:lnSpc>
              <a:buClr>
                <a:srgbClr val="001837"/>
              </a:buClr>
              <a:buChar char="•"/>
              <a:tabLst>
                <a:tab pos="489584" algn="l"/>
                <a:tab pos="490220" algn="l"/>
              </a:tabLst>
            </a:pPr>
            <a:r>
              <a:rPr sz="3300" spc="-100" dirty="0">
                <a:solidFill>
                  <a:srgbClr val="33465B"/>
                </a:solidFill>
                <a:latin typeface="Arial"/>
                <a:cs typeface="Arial"/>
              </a:rPr>
              <a:t>2</a:t>
            </a:r>
            <a:r>
              <a:rPr sz="3300" spc="40" dirty="0">
                <a:solidFill>
                  <a:srgbClr val="33465B"/>
                </a:solidFill>
                <a:latin typeface="Arial"/>
                <a:cs typeface="Arial"/>
              </a:rPr>
              <a:t>0</a:t>
            </a:r>
            <a:r>
              <a:rPr sz="3300" spc="-204" dirty="0">
                <a:solidFill>
                  <a:srgbClr val="33465B"/>
                </a:solidFill>
                <a:latin typeface="Arial"/>
                <a:cs typeface="Arial"/>
              </a:rPr>
              <a:t>+</a:t>
            </a:r>
            <a:r>
              <a:rPr sz="3300" spc="-3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3300" spc="-170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33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3300" spc="-2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3300" spc="24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3300" spc="-65" dirty="0">
                <a:solidFill>
                  <a:srgbClr val="33465B"/>
                </a:solidFill>
                <a:latin typeface="Arial"/>
                <a:cs typeface="Arial"/>
              </a:rPr>
              <a:t>ee</a:t>
            </a:r>
            <a:r>
              <a:rPr sz="3300" spc="-6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endParaRPr sz="3300">
              <a:latin typeface="Arial"/>
              <a:cs typeface="Arial"/>
            </a:endParaRPr>
          </a:p>
          <a:p>
            <a:pPr marL="489584" indent="-477520">
              <a:lnSpc>
                <a:spcPts val="3900"/>
              </a:lnSpc>
              <a:buClr>
                <a:srgbClr val="001837"/>
              </a:buClr>
              <a:buChar char="•"/>
              <a:tabLst>
                <a:tab pos="489584" algn="l"/>
                <a:tab pos="490220" algn="l"/>
              </a:tabLst>
            </a:pPr>
            <a:r>
              <a:rPr sz="3300" spc="-535" dirty="0">
                <a:solidFill>
                  <a:srgbClr val="33465B"/>
                </a:solidFill>
                <a:latin typeface="Arial"/>
                <a:cs typeface="Arial"/>
              </a:rPr>
              <a:t>V</a:t>
            </a:r>
            <a:r>
              <a:rPr sz="3300" spc="-3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3300" spc="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3300" spc="-25" dirty="0">
                <a:solidFill>
                  <a:srgbClr val="33465B"/>
                </a:solidFill>
                <a:latin typeface="Arial"/>
                <a:cs typeface="Arial"/>
              </a:rPr>
              <a:t>un</a:t>
            </a:r>
            <a:r>
              <a:rPr sz="3300" spc="24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3300" spc="-65" dirty="0">
                <a:solidFill>
                  <a:srgbClr val="33465B"/>
                </a:solidFill>
                <a:latin typeface="Arial"/>
                <a:cs typeface="Arial"/>
              </a:rPr>
              <a:t>ee</a:t>
            </a:r>
            <a:r>
              <a:rPr sz="3300" spc="-1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3300" spc="-6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3300" spc="-3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3300" spc="-3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3300" spc="110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3300" spc="-3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3300" spc="2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3300" spc="-3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3300" spc="-170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3300" spc="-3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3300" spc="-1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3300" spc="-6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3300" spc="-3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3300" spc="31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3300" spc="-25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3300" spc="-15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3300" spc="-2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3300" spc="-3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3300" spc="-95" dirty="0">
                <a:solidFill>
                  <a:srgbClr val="33465B"/>
                </a:solidFill>
                <a:latin typeface="Arial"/>
                <a:cs typeface="Arial"/>
              </a:rPr>
              <a:t>5</a:t>
            </a:r>
            <a:r>
              <a:rPr sz="3300" spc="-3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3300" spc="-3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3300" spc="-40" dirty="0">
                <a:solidFill>
                  <a:srgbClr val="33465B"/>
                </a:solidFill>
                <a:latin typeface="Arial"/>
                <a:cs typeface="Arial"/>
              </a:rPr>
              <a:t>rg</a:t>
            </a:r>
            <a:r>
              <a:rPr sz="3300" spc="-15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3300" spc="-2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3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3300" spc="-150" dirty="0">
                <a:solidFill>
                  <a:srgbClr val="33465B"/>
                </a:solidFill>
                <a:latin typeface="Arial"/>
                <a:cs typeface="Arial"/>
              </a:rPr>
              <a:t>za</a:t>
            </a:r>
            <a:r>
              <a:rPr sz="3300" spc="31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3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3300" spc="-3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3300" spc="-2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3300" spc="-6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3300" spc="-110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3300">
              <a:latin typeface="Arial"/>
              <a:cs typeface="Arial"/>
            </a:endParaRPr>
          </a:p>
          <a:p>
            <a:pPr marL="489584" indent="-477520">
              <a:lnSpc>
                <a:spcPts val="3900"/>
              </a:lnSpc>
              <a:buClr>
                <a:srgbClr val="001837"/>
              </a:buClr>
              <a:buChar char="•"/>
              <a:tabLst>
                <a:tab pos="489584" algn="l"/>
                <a:tab pos="490220" algn="l"/>
              </a:tabLst>
            </a:pPr>
            <a:r>
              <a:rPr sz="3300" spc="-37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3300" spc="-4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3300" spc="-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3300" spc="-2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3300" spc="160" dirty="0">
                <a:solidFill>
                  <a:srgbClr val="33465B"/>
                </a:solidFill>
                <a:latin typeface="Arial"/>
                <a:cs typeface="Arial"/>
              </a:rPr>
              <a:t>-</a:t>
            </a:r>
            <a:r>
              <a:rPr sz="3300" spc="-3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3300" spc="-315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3300" spc="-3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3300" spc="-25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3300" spc="-1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3300" spc="-1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3300" spc="-6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3300" spc="-3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3300" spc="-1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3300" spc="-3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3300" spc="-25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3300" spc="31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3300" spc="2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3300" spc="1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3300" spc="-40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3300" spc="-25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3300" spc="24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3300" spc="-3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3300" spc="2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3300" spc="-3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3300" spc="-150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3300" spc="31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3300" spc="-3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3300" spc="-42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3300" spc="-27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3300" spc="-315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3300" spc="-3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3300" spc="-21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3300" spc="-100" dirty="0">
                <a:solidFill>
                  <a:srgbClr val="33465B"/>
                </a:solidFill>
                <a:latin typeface="Arial"/>
                <a:cs typeface="Arial"/>
              </a:rPr>
              <a:t>22</a:t>
            </a:r>
            <a:r>
              <a:rPr sz="3300" spc="-110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3300">
              <a:latin typeface="Arial"/>
              <a:cs typeface="Arial"/>
            </a:endParaRPr>
          </a:p>
          <a:p>
            <a:pPr marL="489584" indent="-477520">
              <a:lnSpc>
                <a:spcPts val="3929"/>
              </a:lnSpc>
              <a:buClr>
                <a:srgbClr val="001837"/>
              </a:buClr>
              <a:buChar char="•"/>
              <a:tabLst>
                <a:tab pos="489584" algn="l"/>
                <a:tab pos="490220" algn="l"/>
              </a:tabLst>
            </a:pPr>
            <a:r>
              <a:rPr sz="3300" spc="-48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3300" spc="-1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3300" spc="-6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3300" spc="-3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3300" spc="-6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3300" spc="-3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3300" spc="-40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3300" spc="-25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3300" spc="-3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3300" spc="-170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3300" spc="-3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3300" spc="-1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3300" spc="-6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3300" spc="-3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3300" spc="170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3300" spc="-10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3300" spc="-35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3300" spc="-155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3300" spc="-3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3300" spc="-17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3300" spc="-30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3300" spc="-34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3300" spc="-170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3300" spc="-26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3300" spc="-110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259966" y="4391933"/>
            <a:ext cx="1436370" cy="1494155"/>
            <a:chOff x="14259966" y="4391933"/>
            <a:chExt cx="1436370" cy="149415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9757" y="4851514"/>
              <a:ext cx="804267" cy="1436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74862" y="4506828"/>
              <a:ext cx="172343" cy="574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20614" y="5110028"/>
              <a:ext cx="775543" cy="7755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04652" y="4506828"/>
              <a:ext cx="114895" cy="5744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59966" y="4391933"/>
              <a:ext cx="1263848" cy="1148953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15200" y="1438275"/>
            <a:ext cx="3657600" cy="12192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-14288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513832" y="1304544"/>
            <a:ext cx="12003405" cy="8412480"/>
            <a:chOff x="5513832" y="1304544"/>
            <a:chExt cx="12003405" cy="84124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3832" y="1304544"/>
              <a:ext cx="12003023" cy="84124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969246" y="3810000"/>
              <a:ext cx="8255" cy="38100"/>
            </a:xfrm>
            <a:custGeom>
              <a:avLst/>
              <a:gdLst/>
              <a:ahLst/>
              <a:cxnLst/>
              <a:rect l="l" t="t" r="r" b="b"/>
              <a:pathLst>
                <a:path w="8255" h="38100">
                  <a:moveTo>
                    <a:pt x="7630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7630" y="0"/>
                  </a:lnTo>
                  <a:lnTo>
                    <a:pt x="7630" y="38100"/>
                  </a:lnTo>
                  <a:close/>
                </a:path>
              </a:pathLst>
            </a:custGeom>
            <a:solidFill>
              <a:srgbClr val="334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959600" y="2369311"/>
            <a:ext cx="8959215" cy="6036909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918210">
              <a:lnSpc>
                <a:spcPts val="3900"/>
              </a:lnSpc>
              <a:spcBef>
                <a:spcPts val="275"/>
              </a:spcBef>
              <a:buAutoNum type="arabicPeriod"/>
              <a:tabLst>
                <a:tab pos="331470" algn="l"/>
              </a:tabLst>
            </a:pPr>
            <a:r>
              <a:rPr sz="3300" u="heavy" spc="-22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sz="3300" u="heavy" spc="-2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sz="3300" u="heavy" spc="-6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300" u="heavy" spc="-32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21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r>
              <a:rPr sz="3300" u="heavy" spc="-3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3300" u="heavy" spc="-15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sz="3300" spc="-4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sz="3300" u="heavy" spc="1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r>
              <a:rPr sz="3300" u="heavy" spc="-6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300" u="heavy" spc="24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sz="3300" u="heavy" spc="-6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300" u="heavy" spc="-32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49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</a:t>
            </a:r>
            <a:r>
              <a:rPr sz="3300" u="heavy" spc="-1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3300" u="heavy" spc="-3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3300" u="heavy" spc="-2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3300" u="heavy" spc="31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sz="3300" u="heavy" spc="16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sz="3300" u="heavy" spc="-48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300" u="heavy" spc="-4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3300" u="heavy" spc="-3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sz="3300" u="heavy" spc="-32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45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</a:t>
            </a:r>
            <a:r>
              <a:rPr sz="3300" u="heavy" spc="-6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300" u="heavy" spc="-4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</a:t>
            </a:r>
            <a:r>
              <a:rPr sz="3300" u="heavy" spc="-32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34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sz="3300" u="heavy" spc="-12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300" u="heavy" spc="-14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</a:t>
            </a:r>
            <a:r>
              <a:rPr sz="3300" u="heavy" spc="-6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300" u="heavy" spc="1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r>
              <a:rPr sz="3300" u="heavy" spc="-3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3300" u="heavy" spc="-4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sz="3300" u="heavy" spc="-17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sz="3300" u="heavy" spc="-11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300" u="heavy" spc="-2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3300" u="heavy" spc="31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 </a:t>
            </a:r>
            <a:r>
              <a:rPr sz="3300" spc="31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21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r>
              <a:rPr sz="3300" u="heavy" spc="-3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3300" u="heavy" spc="-2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</a:t>
            </a:r>
            <a:r>
              <a:rPr sz="3300" u="heavy" spc="-4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3300" u="heavy" spc="-6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sz="3300" u="heavy" spc="-6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300" u="heavy" spc="7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!</a:t>
            </a:r>
            <a:r>
              <a:rPr sz="3300" spc="-32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spc="20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sz="3300" spc="-26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</a:t>
            </a:r>
            <a:r>
              <a:rPr sz="3300" spc="-3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sz="3300" spc="-11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300" spc="-21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sz="3300" spc="-4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</a:t>
            </a:r>
            <a:r>
              <a:rPr sz="3300" spc="20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sz="3300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 marL="12700" marR="933450">
              <a:lnSpc>
                <a:spcPts val="3900"/>
              </a:lnSpc>
              <a:buAutoNum type="arabicPeriod"/>
              <a:tabLst>
                <a:tab pos="412750" algn="l"/>
              </a:tabLst>
            </a:pPr>
            <a:r>
              <a:rPr sz="3300" u="heavy" spc="-35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sz="3300" u="heavy" spc="-1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3300" u="heavy" spc="-3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3300" spc="-4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sz="3300" u="heavy" spc="-3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3300" u="heavy" spc="-15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3300" u="heavy" spc="-15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mm</a:t>
            </a:r>
            <a:r>
              <a:rPr sz="3300" u="heavy" spc="1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3300" u="heavy" spc="-2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3300" u="heavy" spc="-4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sz="3300" u="heavy" spc="-32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53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</a:t>
            </a:r>
            <a:r>
              <a:rPr sz="3300" u="heavy" spc="-3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3300" u="heavy" spc="-2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</a:t>
            </a:r>
            <a:r>
              <a:rPr sz="3300" u="heavy" spc="-4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3300" u="heavy" spc="-3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sz="3300" u="heavy" spc="-15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3300" u="heavy" spc="31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sz="3300" u="heavy" spc="1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3300" u="heavy" spc="-3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3300" u="heavy" spc="-2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3300" u="heavy" spc="-6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sz="3300" u="heavy" spc="-32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5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</a:t>
            </a:r>
            <a:r>
              <a:rPr sz="3300" u="heavy" spc="1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3300" u="heavy" spc="31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sz="3300" u="heavy" spc="-2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sz="3300" u="heavy" spc="-32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22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</a:t>
            </a:r>
            <a:r>
              <a:rPr sz="3300" u="heavy" spc="-21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3300" u="heavy" spc="-17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</a:t>
            </a:r>
            <a:r>
              <a:rPr sz="3300" u="heavy" spc="-15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3300" u="heavy" spc="-31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sz="3300" u="heavy" spc="3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r>
              <a:rPr sz="3300" u="heavy" spc="2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3300" u="heavy" spc="1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3300" u="heavy" spc="-4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sz="3300" u="heavy" spc="31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sz="3300" u="heavy" spc="-8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sz="3300" spc="-8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29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sz="3300" u="heavy" spc="-22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sz="3300" u="heavy" spc="-21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sz="3300" u="heavy" spc="-28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r>
              <a:rPr sz="3300" spc="-8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  <a:r>
              <a:rPr sz="3300" spc="-32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15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3300" u="heavy" spc="-4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3300" u="heavy" spc="-3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sz="3300" u="heavy" spc="-32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12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r>
              <a:rPr sz="3300" u="heavy" spc="-27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sz="3300" u="heavy" spc="-31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sz="3300" spc="-32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spc="11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sz="3300" spc="-21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r>
              <a:rPr sz="3300" spc="-3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3300" spc="-2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</a:t>
            </a:r>
            <a:r>
              <a:rPr sz="3300" spc="-4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3300" spc="-6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sz="3300" spc="-6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300" spc="-3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3300" spc="-21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3300" spc="20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sz="3300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 marL="405765" indent="-393700">
              <a:lnSpc>
                <a:spcPts val="3750"/>
              </a:lnSpc>
              <a:buAutoNum type="arabicPeriod"/>
              <a:tabLst>
                <a:tab pos="406400" algn="l"/>
              </a:tabLst>
            </a:pPr>
            <a:r>
              <a:rPr sz="3300" u="heavy" spc="-10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</a:t>
            </a:r>
            <a:r>
              <a:rPr sz="3300" u="heavy" spc="-32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18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</a:t>
            </a:r>
            <a:r>
              <a:rPr sz="3300" u="heavy" spc="-32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9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</a:t>
            </a:r>
            <a:r>
              <a:rPr sz="3300" spc="-9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sz="3300" u="heavy" spc="-9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</a:t>
            </a:r>
            <a:r>
              <a:rPr sz="3300" u="heavy" spc="-31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6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Bootcamp</a:t>
            </a:r>
            <a:r>
              <a:rPr sz="3300" u="heavy" spc="-32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6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2022</a:t>
            </a:r>
            <a:r>
              <a:rPr sz="3300" u="heavy" spc="-32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3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(Udemy)</a:t>
            </a:r>
            <a:endParaRPr sz="3300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 marL="12700" marR="5080">
              <a:lnSpc>
                <a:spcPts val="3900"/>
              </a:lnSpc>
              <a:spcBef>
                <a:spcPts val="150"/>
              </a:spcBef>
              <a:buAutoNum type="arabicPeriod"/>
              <a:tabLst>
                <a:tab pos="411480" algn="l"/>
              </a:tabLst>
            </a:pPr>
            <a:r>
              <a:rPr sz="3300" u="heavy" spc="-5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Front</a:t>
            </a:r>
            <a:r>
              <a:rPr sz="3300" u="heavy" spc="-32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18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</a:t>
            </a:r>
            <a:r>
              <a:rPr sz="3300" u="heavy" spc="-31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18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</a:t>
            </a:r>
            <a:r>
              <a:rPr sz="3300" u="heavy" spc="-32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6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</a:t>
            </a:r>
            <a:r>
              <a:rPr sz="3300" spc="-6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sz="3300" u="heavy" spc="-6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ment:</a:t>
            </a:r>
            <a:r>
              <a:rPr sz="3300" u="heavy" spc="-31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6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</a:t>
            </a:r>
            <a:r>
              <a:rPr sz="3300" u="heavy" spc="-31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Started</a:t>
            </a:r>
            <a:r>
              <a:rPr sz="3300" u="heavy" spc="-32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19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</a:t>
            </a:r>
            <a:r>
              <a:rPr sz="3300" u="heavy" spc="-31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11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Joe </a:t>
            </a:r>
            <a:r>
              <a:rPr sz="3300" spc="-90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18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Eames</a:t>
            </a:r>
            <a:endParaRPr sz="3300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 marL="12700" marR="1447165">
              <a:lnSpc>
                <a:spcPts val="3900"/>
              </a:lnSpc>
              <a:buAutoNum type="arabicPeriod"/>
              <a:tabLst>
                <a:tab pos="413384" algn="l"/>
              </a:tabLst>
            </a:pPr>
            <a:r>
              <a:rPr sz="3300" u="heavy" spc="-49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</a:t>
            </a:r>
            <a:r>
              <a:rPr sz="3300" u="heavy" spc="-1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3300" u="heavy" spc="-3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3300" u="heavy" spc="-2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3300" u="heavy" spc="31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sz="3300" u="heavy" spc="16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sz="3300" u="heavy" spc="-48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300" u="heavy" spc="-4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3300" u="heavy" spc="-3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sz="3300" u="heavy" spc="-32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45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</a:t>
            </a:r>
            <a:r>
              <a:rPr sz="3300" u="heavy" spc="-6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300" u="heavy" spc="-4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</a:t>
            </a:r>
            <a:r>
              <a:rPr sz="3300" u="heavy" spc="-32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34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sz="3300" u="heavy" spc="-12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300" u="heavy" spc="-14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</a:t>
            </a:r>
            <a:r>
              <a:rPr sz="3300" u="heavy" spc="-6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300" u="heavy" spc="1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r>
              <a:rPr sz="3300" u="heavy" spc="-3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3300" spc="-4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sz="3300" u="heavy" spc="-17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sz="3300" u="heavy" spc="-11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300" u="heavy" spc="-2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3300" u="heavy" spc="31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sz="3300" u="heavy" spc="-32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5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</a:t>
            </a:r>
            <a:r>
              <a:rPr sz="3300" u="heavy" spc="1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3300" u="heavy" spc="31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sz="3300" u="heavy" spc="-2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sz="3300" u="heavy" spc="-32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300" u="heavy" spc="-46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3300" u="heavy" spc="-9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300" u="heavy" spc="-15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3300" u="heavy" spc="3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r>
              <a:rPr sz="3300" u="heavy" spc="31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 </a:t>
            </a:r>
            <a:r>
              <a:rPr sz="3300" spc="31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300" spc="-3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(Coursera)</a:t>
            </a:r>
            <a:endParaRPr sz="3300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 marL="12700" marR="5233670">
              <a:lnSpc>
                <a:spcPts val="3900"/>
              </a:lnSpc>
              <a:buAutoNum type="arabicPeriod"/>
              <a:tabLst>
                <a:tab pos="428625" algn="l"/>
              </a:tabLst>
            </a:pPr>
            <a:r>
              <a:rPr sz="3300" u="heavy" spc="17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</a:t>
            </a:r>
            <a:r>
              <a:rPr sz="3300" u="heavy" spc="-1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3300" u="heavy" spc="-6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ee</a:t>
            </a:r>
            <a:r>
              <a:rPr sz="3300" u="heavy" spc="-1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r>
              <a:rPr sz="3300" u="heavy" spc="-3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od</a:t>
            </a:r>
            <a:r>
              <a:rPr sz="3300" u="heavy" spc="-6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300" u="heavy" spc="1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r>
              <a:rPr sz="3300" u="heavy" spc="-15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3300" u="heavy" spc="-15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sz="3300" spc="-10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sz="3300" u="heavy" spc="-11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sz="3300" u="heavy" spc="-35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3300" u="heavy" spc="-4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3300" u="heavy" spc="-3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 </a:t>
            </a:r>
            <a:r>
              <a:rPr sz="3300" spc="-2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300" spc="-10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7.</a:t>
            </a:r>
            <a:r>
              <a:rPr sz="3300" spc="-10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sz="3300" u="heavy" spc="-100" dirty="0">
                <a:solidFill>
                  <a:schemeClr val="tx2">
                    <a:lumMod val="75000"/>
                  </a:schemeClr>
                </a:solidFill>
                <a:uFill>
                  <a:solidFill>
                    <a:srgbClr val="33465B"/>
                  </a:solidFill>
                </a:uFill>
                <a:latin typeface="Arial"/>
                <a:cs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oalkicker.com</a:t>
            </a:r>
            <a:endParaRPr sz="3300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ts val="3779"/>
              </a:lnSpc>
            </a:pPr>
            <a:r>
              <a:rPr sz="3300" spc="-8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8.</a:t>
            </a:r>
            <a:r>
              <a:rPr sz="3300" spc="-31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300" spc="55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https:/</a:t>
            </a:r>
            <a:r>
              <a:rPr sz="3300" spc="-11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300" spc="1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websitesetup.org/css3-cheat-sheet/</a:t>
            </a:r>
            <a:endParaRPr sz="3300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95425" y="3409950"/>
            <a:ext cx="4619640" cy="34671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9400" y="1657374"/>
            <a:ext cx="12582539" cy="6972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0025" y="960123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724150" y="3467123"/>
            <a:ext cx="12753975" cy="3086100"/>
          </a:xfrm>
          <a:custGeom>
            <a:avLst/>
            <a:gdLst/>
            <a:ahLst/>
            <a:cxnLst/>
            <a:rect l="l" t="t" r="r" b="b"/>
            <a:pathLst>
              <a:path w="12753975" h="3086100">
                <a:moveTo>
                  <a:pt x="11210925" y="3086100"/>
                </a:moveTo>
                <a:lnTo>
                  <a:pt x="1543050" y="3086100"/>
                </a:lnTo>
                <a:lnTo>
                  <a:pt x="1524113" y="3085983"/>
                </a:lnTo>
                <a:lnTo>
                  <a:pt x="1467335" y="3084242"/>
                </a:lnTo>
                <a:lnTo>
                  <a:pt x="1410662" y="3080411"/>
                </a:lnTo>
                <a:lnTo>
                  <a:pt x="1354164" y="3074497"/>
                </a:lnTo>
                <a:lnTo>
                  <a:pt x="1297923" y="3066507"/>
                </a:lnTo>
                <a:lnTo>
                  <a:pt x="1242012" y="3056448"/>
                </a:lnTo>
                <a:lnTo>
                  <a:pt x="1186516" y="3044344"/>
                </a:lnTo>
                <a:lnTo>
                  <a:pt x="1131497" y="3030204"/>
                </a:lnTo>
                <a:lnTo>
                  <a:pt x="1077039" y="3014047"/>
                </a:lnTo>
                <a:lnTo>
                  <a:pt x="1023213" y="2995898"/>
                </a:lnTo>
                <a:lnTo>
                  <a:pt x="970090" y="2975779"/>
                </a:lnTo>
                <a:lnTo>
                  <a:pt x="917741" y="2953721"/>
                </a:lnTo>
                <a:lnTo>
                  <a:pt x="866242" y="2929749"/>
                </a:lnTo>
                <a:lnTo>
                  <a:pt x="815660" y="2903896"/>
                </a:lnTo>
                <a:lnTo>
                  <a:pt x="766065" y="2876203"/>
                </a:lnTo>
                <a:lnTo>
                  <a:pt x="717521" y="2846701"/>
                </a:lnTo>
                <a:lnTo>
                  <a:pt x="670096" y="2815431"/>
                </a:lnTo>
                <a:lnTo>
                  <a:pt x="623856" y="2782443"/>
                </a:lnTo>
                <a:lnTo>
                  <a:pt x="578861" y="2747769"/>
                </a:lnTo>
                <a:lnTo>
                  <a:pt x="535171" y="2711463"/>
                </a:lnTo>
                <a:lnTo>
                  <a:pt x="492847" y="2673572"/>
                </a:lnTo>
                <a:lnTo>
                  <a:pt x="451948" y="2634148"/>
                </a:lnTo>
                <a:lnTo>
                  <a:pt x="412528" y="2593254"/>
                </a:lnTo>
                <a:lnTo>
                  <a:pt x="374638" y="2550928"/>
                </a:lnTo>
                <a:lnTo>
                  <a:pt x="338332" y="2507238"/>
                </a:lnTo>
                <a:lnTo>
                  <a:pt x="303660" y="2462241"/>
                </a:lnTo>
                <a:lnTo>
                  <a:pt x="270668" y="2416003"/>
                </a:lnTo>
                <a:lnTo>
                  <a:pt x="239398" y="2368579"/>
                </a:lnTo>
                <a:lnTo>
                  <a:pt x="209895" y="2320036"/>
                </a:lnTo>
                <a:lnTo>
                  <a:pt x="182201" y="2270436"/>
                </a:lnTo>
                <a:lnTo>
                  <a:pt x="156350" y="2219859"/>
                </a:lnTo>
                <a:lnTo>
                  <a:pt x="132378" y="2168356"/>
                </a:lnTo>
                <a:lnTo>
                  <a:pt x="110317" y="2116009"/>
                </a:lnTo>
                <a:lnTo>
                  <a:pt x="90200" y="2062886"/>
                </a:lnTo>
                <a:lnTo>
                  <a:pt x="72051" y="2009060"/>
                </a:lnTo>
                <a:lnTo>
                  <a:pt x="55895" y="1954602"/>
                </a:lnTo>
                <a:lnTo>
                  <a:pt x="41754" y="1899583"/>
                </a:lnTo>
                <a:lnTo>
                  <a:pt x="29649" y="1844087"/>
                </a:lnTo>
                <a:lnTo>
                  <a:pt x="19594" y="1788176"/>
                </a:lnTo>
                <a:lnTo>
                  <a:pt x="11604" y="1731935"/>
                </a:lnTo>
                <a:lnTo>
                  <a:pt x="5689" y="1675437"/>
                </a:lnTo>
                <a:lnTo>
                  <a:pt x="1858" y="1618764"/>
                </a:lnTo>
                <a:lnTo>
                  <a:pt x="116" y="1561986"/>
                </a:lnTo>
                <a:lnTo>
                  <a:pt x="0" y="1543050"/>
                </a:lnTo>
                <a:lnTo>
                  <a:pt x="116" y="1524113"/>
                </a:lnTo>
                <a:lnTo>
                  <a:pt x="1858" y="1467335"/>
                </a:lnTo>
                <a:lnTo>
                  <a:pt x="5689" y="1410662"/>
                </a:lnTo>
                <a:lnTo>
                  <a:pt x="11604" y="1354164"/>
                </a:lnTo>
                <a:lnTo>
                  <a:pt x="19594" y="1297923"/>
                </a:lnTo>
                <a:lnTo>
                  <a:pt x="29649" y="1242012"/>
                </a:lnTo>
                <a:lnTo>
                  <a:pt x="41754" y="1186516"/>
                </a:lnTo>
                <a:lnTo>
                  <a:pt x="55895" y="1131497"/>
                </a:lnTo>
                <a:lnTo>
                  <a:pt x="72051" y="1077039"/>
                </a:lnTo>
                <a:lnTo>
                  <a:pt x="90200" y="1023213"/>
                </a:lnTo>
                <a:lnTo>
                  <a:pt x="110317" y="970090"/>
                </a:lnTo>
                <a:lnTo>
                  <a:pt x="132378" y="917741"/>
                </a:lnTo>
                <a:lnTo>
                  <a:pt x="156350" y="866242"/>
                </a:lnTo>
                <a:lnTo>
                  <a:pt x="182201" y="815660"/>
                </a:lnTo>
                <a:lnTo>
                  <a:pt x="209895" y="766065"/>
                </a:lnTo>
                <a:lnTo>
                  <a:pt x="239398" y="717521"/>
                </a:lnTo>
                <a:lnTo>
                  <a:pt x="270668" y="670096"/>
                </a:lnTo>
                <a:lnTo>
                  <a:pt x="303660" y="623856"/>
                </a:lnTo>
                <a:lnTo>
                  <a:pt x="338332" y="578861"/>
                </a:lnTo>
                <a:lnTo>
                  <a:pt x="374638" y="535171"/>
                </a:lnTo>
                <a:lnTo>
                  <a:pt x="412528" y="492847"/>
                </a:lnTo>
                <a:lnTo>
                  <a:pt x="451948" y="451948"/>
                </a:lnTo>
                <a:lnTo>
                  <a:pt x="492847" y="412528"/>
                </a:lnTo>
                <a:lnTo>
                  <a:pt x="535171" y="374638"/>
                </a:lnTo>
                <a:lnTo>
                  <a:pt x="578861" y="338332"/>
                </a:lnTo>
                <a:lnTo>
                  <a:pt x="623856" y="303660"/>
                </a:lnTo>
                <a:lnTo>
                  <a:pt x="670096" y="270668"/>
                </a:lnTo>
                <a:lnTo>
                  <a:pt x="717521" y="239398"/>
                </a:lnTo>
                <a:lnTo>
                  <a:pt x="766065" y="209895"/>
                </a:lnTo>
                <a:lnTo>
                  <a:pt x="815660" y="182201"/>
                </a:lnTo>
                <a:lnTo>
                  <a:pt x="866242" y="156350"/>
                </a:lnTo>
                <a:lnTo>
                  <a:pt x="917741" y="132378"/>
                </a:lnTo>
                <a:lnTo>
                  <a:pt x="970090" y="110317"/>
                </a:lnTo>
                <a:lnTo>
                  <a:pt x="1023213" y="90200"/>
                </a:lnTo>
                <a:lnTo>
                  <a:pt x="1077039" y="72051"/>
                </a:lnTo>
                <a:lnTo>
                  <a:pt x="1131497" y="55895"/>
                </a:lnTo>
                <a:lnTo>
                  <a:pt x="1186516" y="41754"/>
                </a:lnTo>
                <a:lnTo>
                  <a:pt x="1242012" y="29649"/>
                </a:lnTo>
                <a:lnTo>
                  <a:pt x="1297923" y="19594"/>
                </a:lnTo>
                <a:lnTo>
                  <a:pt x="1354164" y="11604"/>
                </a:lnTo>
                <a:lnTo>
                  <a:pt x="1410662" y="5689"/>
                </a:lnTo>
                <a:lnTo>
                  <a:pt x="1467335" y="1858"/>
                </a:lnTo>
                <a:lnTo>
                  <a:pt x="1524113" y="116"/>
                </a:lnTo>
                <a:lnTo>
                  <a:pt x="1543050" y="0"/>
                </a:lnTo>
                <a:lnTo>
                  <a:pt x="11210925" y="0"/>
                </a:lnTo>
                <a:lnTo>
                  <a:pt x="11267717" y="1045"/>
                </a:lnTo>
                <a:lnTo>
                  <a:pt x="11324451" y="4180"/>
                </a:lnTo>
                <a:lnTo>
                  <a:pt x="11381023" y="9401"/>
                </a:lnTo>
                <a:lnTo>
                  <a:pt x="11437334" y="16701"/>
                </a:lnTo>
                <a:lnTo>
                  <a:pt x="11493323" y="26068"/>
                </a:lnTo>
                <a:lnTo>
                  <a:pt x="11548979" y="37492"/>
                </a:lnTo>
                <a:lnTo>
                  <a:pt x="11604169" y="50957"/>
                </a:lnTo>
                <a:lnTo>
                  <a:pt x="11658885" y="66443"/>
                </a:lnTo>
                <a:lnTo>
                  <a:pt x="11712905" y="83930"/>
                </a:lnTo>
                <a:lnTo>
                  <a:pt x="11766268" y="103395"/>
                </a:lnTo>
                <a:lnTo>
                  <a:pt x="11818843" y="124811"/>
                </a:lnTo>
                <a:lnTo>
                  <a:pt x="11870626" y="148148"/>
                </a:lnTo>
                <a:lnTo>
                  <a:pt x="11921579" y="173377"/>
                </a:lnTo>
                <a:lnTo>
                  <a:pt x="11971472" y="200461"/>
                </a:lnTo>
                <a:lnTo>
                  <a:pt x="12020383" y="229367"/>
                </a:lnTo>
                <a:lnTo>
                  <a:pt x="12068175" y="260050"/>
                </a:lnTo>
                <a:lnTo>
                  <a:pt x="12114814" y="292473"/>
                </a:lnTo>
                <a:lnTo>
                  <a:pt x="12160234" y="326592"/>
                </a:lnTo>
                <a:lnTo>
                  <a:pt x="12204381" y="362359"/>
                </a:lnTo>
                <a:lnTo>
                  <a:pt x="12247149" y="399725"/>
                </a:lnTo>
                <a:lnTo>
                  <a:pt x="12288565" y="438640"/>
                </a:lnTo>
                <a:lnTo>
                  <a:pt x="12328469" y="479054"/>
                </a:lnTo>
                <a:lnTo>
                  <a:pt x="12366852" y="520910"/>
                </a:lnTo>
                <a:lnTo>
                  <a:pt x="12403740" y="564149"/>
                </a:lnTo>
                <a:lnTo>
                  <a:pt x="12438941" y="608714"/>
                </a:lnTo>
                <a:lnTo>
                  <a:pt x="12472487" y="654549"/>
                </a:lnTo>
                <a:lnTo>
                  <a:pt x="12504353" y="701587"/>
                </a:lnTo>
                <a:lnTo>
                  <a:pt x="12534423" y="749763"/>
                </a:lnTo>
                <a:lnTo>
                  <a:pt x="12562726" y="799014"/>
                </a:lnTo>
                <a:lnTo>
                  <a:pt x="12589204" y="849277"/>
                </a:lnTo>
                <a:lnTo>
                  <a:pt x="12613828" y="900479"/>
                </a:lnTo>
                <a:lnTo>
                  <a:pt x="12636531" y="952547"/>
                </a:lnTo>
                <a:lnTo>
                  <a:pt x="12657293" y="1005423"/>
                </a:lnTo>
                <a:lnTo>
                  <a:pt x="12676060" y="1059024"/>
                </a:lnTo>
                <a:lnTo>
                  <a:pt x="12692882" y="1113281"/>
                </a:lnTo>
                <a:lnTo>
                  <a:pt x="12712203" y="1186516"/>
                </a:lnTo>
                <a:lnTo>
                  <a:pt x="12724352" y="1242012"/>
                </a:lnTo>
                <a:lnTo>
                  <a:pt x="12734398" y="1297923"/>
                </a:lnTo>
                <a:lnTo>
                  <a:pt x="12742390" y="1354164"/>
                </a:lnTo>
                <a:lnTo>
                  <a:pt x="12748279" y="1410662"/>
                </a:lnTo>
                <a:lnTo>
                  <a:pt x="12752069" y="1467335"/>
                </a:lnTo>
                <a:lnTo>
                  <a:pt x="12753851" y="1524113"/>
                </a:lnTo>
                <a:lnTo>
                  <a:pt x="12753975" y="1543050"/>
                </a:lnTo>
                <a:lnTo>
                  <a:pt x="12753851" y="1561986"/>
                </a:lnTo>
                <a:lnTo>
                  <a:pt x="12752069" y="1618764"/>
                </a:lnTo>
                <a:lnTo>
                  <a:pt x="12748279" y="1675437"/>
                </a:lnTo>
                <a:lnTo>
                  <a:pt x="12742390" y="1731935"/>
                </a:lnTo>
                <a:lnTo>
                  <a:pt x="12734398" y="1788176"/>
                </a:lnTo>
                <a:lnTo>
                  <a:pt x="12724352" y="1844087"/>
                </a:lnTo>
                <a:lnTo>
                  <a:pt x="12712203" y="1899583"/>
                </a:lnTo>
                <a:lnTo>
                  <a:pt x="12698051" y="1954602"/>
                </a:lnTo>
                <a:lnTo>
                  <a:pt x="12681882" y="2009060"/>
                </a:lnTo>
                <a:lnTo>
                  <a:pt x="12663773" y="2062886"/>
                </a:lnTo>
                <a:lnTo>
                  <a:pt x="12643654" y="2116009"/>
                </a:lnTo>
                <a:lnTo>
                  <a:pt x="12621589" y="2168356"/>
                </a:lnTo>
                <a:lnTo>
                  <a:pt x="12597626" y="2219859"/>
                </a:lnTo>
                <a:lnTo>
                  <a:pt x="12571761" y="2270436"/>
                </a:lnTo>
                <a:lnTo>
                  <a:pt x="12544048" y="2320036"/>
                </a:lnTo>
                <a:lnTo>
                  <a:pt x="12514576" y="2368579"/>
                </a:lnTo>
                <a:lnTo>
                  <a:pt x="12483295" y="2416003"/>
                </a:lnTo>
                <a:lnTo>
                  <a:pt x="12450317" y="2462241"/>
                </a:lnTo>
                <a:lnTo>
                  <a:pt x="12415652" y="2507238"/>
                </a:lnTo>
                <a:lnTo>
                  <a:pt x="12379332" y="2550928"/>
                </a:lnTo>
                <a:lnTo>
                  <a:pt x="12341420" y="2593254"/>
                </a:lnTo>
                <a:lnTo>
                  <a:pt x="12302013" y="2634148"/>
                </a:lnTo>
                <a:lnTo>
                  <a:pt x="12261133" y="2673572"/>
                </a:lnTo>
                <a:lnTo>
                  <a:pt x="12218800" y="2711463"/>
                </a:lnTo>
                <a:lnTo>
                  <a:pt x="12175093" y="2747769"/>
                </a:lnTo>
                <a:lnTo>
                  <a:pt x="12130087" y="2782443"/>
                </a:lnTo>
                <a:lnTo>
                  <a:pt x="12083876" y="2815431"/>
                </a:lnTo>
                <a:lnTo>
                  <a:pt x="12036456" y="2846701"/>
                </a:lnTo>
                <a:lnTo>
                  <a:pt x="11987882" y="2876203"/>
                </a:lnTo>
                <a:lnTo>
                  <a:pt x="11938349" y="2903896"/>
                </a:lnTo>
                <a:lnTo>
                  <a:pt x="11887717" y="2929749"/>
                </a:lnTo>
                <a:lnTo>
                  <a:pt x="11836217" y="2953721"/>
                </a:lnTo>
                <a:lnTo>
                  <a:pt x="11783882" y="2975779"/>
                </a:lnTo>
                <a:lnTo>
                  <a:pt x="11730799" y="2995898"/>
                </a:lnTo>
                <a:lnTo>
                  <a:pt x="11676940" y="3014047"/>
                </a:lnTo>
                <a:lnTo>
                  <a:pt x="11622464" y="3030204"/>
                </a:lnTo>
                <a:lnTo>
                  <a:pt x="11567435" y="3044344"/>
                </a:lnTo>
                <a:lnTo>
                  <a:pt x="11511915" y="3056448"/>
                </a:lnTo>
                <a:lnTo>
                  <a:pt x="11456033" y="3066507"/>
                </a:lnTo>
                <a:lnTo>
                  <a:pt x="11399829" y="3074497"/>
                </a:lnTo>
                <a:lnTo>
                  <a:pt x="11343321" y="3080411"/>
                </a:lnTo>
                <a:lnTo>
                  <a:pt x="11286648" y="3084242"/>
                </a:lnTo>
                <a:lnTo>
                  <a:pt x="11229855" y="3085983"/>
                </a:lnTo>
                <a:lnTo>
                  <a:pt x="11210925" y="3086100"/>
                </a:lnTo>
                <a:close/>
              </a:path>
            </a:pathLst>
          </a:custGeom>
          <a:solidFill>
            <a:srgbClr val="FFFFFF">
              <a:alpha val="807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79182" y="4257381"/>
            <a:ext cx="10044430" cy="1873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100" spc="2220" dirty="0">
                <a:solidFill>
                  <a:srgbClr val="33465B"/>
                </a:solidFill>
                <a:latin typeface="Lucida Sans Unicode"/>
                <a:cs typeface="Lucida Sans Unicode"/>
              </a:rPr>
              <a:t>Thank</a:t>
            </a:r>
            <a:r>
              <a:rPr sz="12100" spc="-600" dirty="0">
                <a:solidFill>
                  <a:srgbClr val="33465B"/>
                </a:solidFill>
                <a:latin typeface="Lucida Sans Unicode"/>
                <a:cs typeface="Lucida Sans Unicode"/>
              </a:rPr>
              <a:t> </a:t>
            </a:r>
            <a:r>
              <a:rPr sz="12100" spc="1850" dirty="0">
                <a:solidFill>
                  <a:srgbClr val="33465B"/>
                </a:solidFill>
                <a:latin typeface="Lucida Sans Unicode"/>
                <a:cs typeface="Lucida Sans Unicode"/>
              </a:rPr>
              <a:t>You</a:t>
            </a:r>
            <a:endParaRPr sz="121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96190" y="30"/>
            <a:ext cx="3657600" cy="3657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0025" y="960123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125" y="1885950"/>
            <a:ext cx="10058399" cy="57435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8000" y="2705100"/>
            <a:ext cx="6429389" cy="41147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953250" y="952503"/>
            <a:ext cx="10382250" cy="8382000"/>
            <a:chOff x="6953250" y="952503"/>
            <a:chExt cx="10382250" cy="8382000"/>
          </a:xfrm>
        </p:grpSpPr>
        <p:sp>
          <p:nvSpPr>
            <p:cNvPr id="4" name="object 4"/>
            <p:cNvSpPr/>
            <p:nvPr/>
          </p:nvSpPr>
          <p:spPr>
            <a:xfrm>
              <a:off x="6953250" y="952503"/>
              <a:ext cx="10382250" cy="8382000"/>
            </a:xfrm>
            <a:custGeom>
              <a:avLst/>
              <a:gdLst/>
              <a:ahLst/>
              <a:cxnLst/>
              <a:rect l="l" t="t" r="r" b="b"/>
              <a:pathLst>
                <a:path w="10382250" h="8382000">
                  <a:moveTo>
                    <a:pt x="9963150" y="8382000"/>
                  </a:moveTo>
                  <a:lnTo>
                    <a:pt x="419100" y="8382000"/>
                  </a:lnTo>
                  <a:lnTo>
                    <a:pt x="408811" y="8381873"/>
                  </a:lnTo>
                  <a:lnTo>
                    <a:pt x="367794" y="8378848"/>
                  </a:lnTo>
                  <a:lnTo>
                    <a:pt x="327271" y="8371812"/>
                  </a:lnTo>
                  <a:lnTo>
                    <a:pt x="287633" y="8360844"/>
                  </a:lnTo>
                  <a:lnTo>
                    <a:pt x="249260" y="8346044"/>
                  </a:lnTo>
                  <a:lnTo>
                    <a:pt x="212523" y="8327548"/>
                  </a:lnTo>
                  <a:lnTo>
                    <a:pt x="177775" y="8305549"/>
                  </a:lnTo>
                  <a:lnTo>
                    <a:pt x="145352" y="8280241"/>
                  </a:lnTo>
                  <a:lnTo>
                    <a:pt x="115565" y="8251886"/>
                  </a:lnTo>
                  <a:lnTo>
                    <a:pt x="88701" y="8220738"/>
                  </a:lnTo>
                  <a:lnTo>
                    <a:pt x="65020" y="8187114"/>
                  </a:lnTo>
                  <a:lnTo>
                    <a:pt x="44748" y="8151328"/>
                  </a:lnTo>
                  <a:lnTo>
                    <a:pt x="28081" y="8113729"/>
                  </a:lnTo>
                  <a:lnTo>
                    <a:pt x="15180" y="8074671"/>
                  </a:lnTo>
                  <a:lnTo>
                    <a:pt x="6169" y="8034548"/>
                  </a:lnTo>
                  <a:lnTo>
                    <a:pt x="1135" y="7993730"/>
                  </a:lnTo>
                  <a:lnTo>
                    <a:pt x="0" y="7962900"/>
                  </a:lnTo>
                  <a:lnTo>
                    <a:pt x="0" y="419100"/>
                  </a:lnTo>
                  <a:lnTo>
                    <a:pt x="2018" y="378020"/>
                  </a:lnTo>
                  <a:lnTo>
                    <a:pt x="8052" y="337337"/>
                  </a:lnTo>
                  <a:lnTo>
                    <a:pt x="18046" y="297441"/>
                  </a:lnTo>
                  <a:lnTo>
                    <a:pt x="31902" y="258717"/>
                  </a:lnTo>
                  <a:lnTo>
                    <a:pt x="49486" y="221537"/>
                  </a:lnTo>
                  <a:lnTo>
                    <a:pt x="70631" y="186260"/>
                  </a:lnTo>
                  <a:lnTo>
                    <a:pt x="95131" y="153225"/>
                  </a:lnTo>
                  <a:lnTo>
                    <a:pt x="122751" y="122751"/>
                  </a:lnTo>
                  <a:lnTo>
                    <a:pt x="153225" y="95131"/>
                  </a:lnTo>
                  <a:lnTo>
                    <a:pt x="186260" y="70631"/>
                  </a:lnTo>
                  <a:lnTo>
                    <a:pt x="221537" y="49486"/>
                  </a:lnTo>
                  <a:lnTo>
                    <a:pt x="258717" y="31902"/>
                  </a:lnTo>
                  <a:lnTo>
                    <a:pt x="297441" y="18046"/>
                  </a:lnTo>
                  <a:lnTo>
                    <a:pt x="337337" y="8052"/>
                  </a:lnTo>
                  <a:lnTo>
                    <a:pt x="378020" y="2018"/>
                  </a:lnTo>
                  <a:lnTo>
                    <a:pt x="419100" y="0"/>
                  </a:lnTo>
                  <a:lnTo>
                    <a:pt x="9963150" y="0"/>
                  </a:lnTo>
                  <a:lnTo>
                    <a:pt x="10004202" y="2018"/>
                  </a:lnTo>
                  <a:lnTo>
                    <a:pt x="10044874" y="8052"/>
                  </a:lnTo>
                  <a:lnTo>
                    <a:pt x="10084784" y="18046"/>
                  </a:lnTo>
                  <a:lnTo>
                    <a:pt x="10123550" y="31902"/>
                  </a:lnTo>
                  <a:lnTo>
                    <a:pt x="10160698" y="49486"/>
                  </a:lnTo>
                  <a:lnTo>
                    <a:pt x="10195941" y="70631"/>
                  </a:lnTo>
                  <a:lnTo>
                    <a:pt x="10228992" y="95131"/>
                  </a:lnTo>
                  <a:lnTo>
                    <a:pt x="10259472" y="122751"/>
                  </a:lnTo>
                  <a:lnTo>
                    <a:pt x="10287095" y="153225"/>
                  </a:lnTo>
                  <a:lnTo>
                    <a:pt x="10311574" y="186260"/>
                  </a:lnTo>
                  <a:lnTo>
                    <a:pt x="10332719" y="221537"/>
                  </a:lnTo>
                  <a:lnTo>
                    <a:pt x="10350341" y="258717"/>
                  </a:lnTo>
                  <a:lnTo>
                    <a:pt x="10364247" y="297441"/>
                  </a:lnTo>
                  <a:lnTo>
                    <a:pt x="10374153" y="337337"/>
                  </a:lnTo>
                  <a:lnTo>
                    <a:pt x="10380249" y="378020"/>
                  </a:lnTo>
                  <a:lnTo>
                    <a:pt x="10382250" y="419100"/>
                  </a:lnTo>
                  <a:lnTo>
                    <a:pt x="10382250" y="7962900"/>
                  </a:lnTo>
                  <a:lnTo>
                    <a:pt x="10380249" y="8003981"/>
                  </a:lnTo>
                  <a:lnTo>
                    <a:pt x="10374153" y="8044662"/>
                  </a:lnTo>
                  <a:lnTo>
                    <a:pt x="10364247" y="8084553"/>
                  </a:lnTo>
                  <a:lnTo>
                    <a:pt x="10350341" y="8123281"/>
                  </a:lnTo>
                  <a:lnTo>
                    <a:pt x="10332719" y="8160458"/>
                  </a:lnTo>
                  <a:lnTo>
                    <a:pt x="10311574" y="8195738"/>
                  </a:lnTo>
                  <a:lnTo>
                    <a:pt x="10287095" y="8228771"/>
                  </a:lnTo>
                  <a:lnTo>
                    <a:pt x="10259472" y="8259251"/>
                  </a:lnTo>
                  <a:lnTo>
                    <a:pt x="10228992" y="8286864"/>
                  </a:lnTo>
                  <a:lnTo>
                    <a:pt x="10195941" y="8311372"/>
                  </a:lnTo>
                  <a:lnTo>
                    <a:pt x="10160698" y="8332517"/>
                  </a:lnTo>
                  <a:lnTo>
                    <a:pt x="10123550" y="8350100"/>
                  </a:lnTo>
                  <a:lnTo>
                    <a:pt x="10084784" y="8363950"/>
                  </a:lnTo>
                  <a:lnTo>
                    <a:pt x="10044874" y="8373941"/>
                  </a:lnTo>
                  <a:lnTo>
                    <a:pt x="10004202" y="8379980"/>
                  </a:lnTo>
                  <a:lnTo>
                    <a:pt x="9963150" y="8382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24750" y="1333503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261937" y="523875"/>
                  </a:moveTo>
                  <a:lnTo>
                    <a:pt x="223503" y="521040"/>
                  </a:lnTo>
                  <a:lnTo>
                    <a:pt x="185901" y="512596"/>
                  </a:lnTo>
                  <a:lnTo>
                    <a:pt x="149944" y="498726"/>
                  </a:lnTo>
                  <a:lnTo>
                    <a:pt x="116412" y="479730"/>
                  </a:lnTo>
                  <a:lnTo>
                    <a:pt x="86030" y="456020"/>
                  </a:lnTo>
                  <a:lnTo>
                    <a:pt x="59457" y="428108"/>
                  </a:lnTo>
                  <a:lnTo>
                    <a:pt x="37266" y="396600"/>
                  </a:lnTo>
                  <a:lnTo>
                    <a:pt x="19938" y="362176"/>
                  </a:lnTo>
                  <a:lnTo>
                    <a:pt x="7849" y="325582"/>
                  </a:lnTo>
                  <a:lnTo>
                    <a:pt x="1261" y="287612"/>
                  </a:lnTo>
                  <a:lnTo>
                    <a:pt x="0" y="261937"/>
                  </a:lnTo>
                  <a:lnTo>
                    <a:pt x="315" y="249084"/>
                  </a:lnTo>
                  <a:lnTo>
                    <a:pt x="5033" y="210835"/>
                  </a:lnTo>
                  <a:lnTo>
                    <a:pt x="15311" y="173693"/>
                  </a:lnTo>
                  <a:lnTo>
                    <a:pt x="30929" y="138461"/>
                  </a:lnTo>
                  <a:lnTo>
                    <a:pt x="51547" y="105901"/>
                  </a:lnTo>
                  <a:lnTo>
                    <a:pt x="76719" y="76719"/>
                  </a:lnTo>
                  <a:lnTo>
                    <a:pt x="105901" y="51547"/>
                  </a:lnTo>
                  <a:lnTo>
                    <a:pt x="138461" y="30929"/>
                  </a:lnTo>
                  <a:lnTo>
                    <a:pt x="173693" y="15311"/>
                  </a:lnTo>
                  <a:lnTo>
                    <a:pt x="210835" y="5033"/>
                  </a:lnTo>
                  <a:lnTo>
                    <a:pt x="249084" y="315"/>
                  </a:lnTo>
                  <a:lnTo>
                    <a:pt x="261937" y="0"/>
                  </a:lnTo>
                  <a:lnTo>
                    <a:pt x="274790" y="315"/>
                  </a:lnTo>
                  <a:lnTo>
                    <a:pt x="313039" y="5033"/>
                  </a:lnTo>
                  <a:lnTo>
                    <a:pt x="350181" y="15311"/>
                  </a:lnTo>
                  <a:lnTo>
                    <a:pt x="385413" y="30929"/>
                  </a:lnTo>
                  <a:lnTo>
                    <a:pt x="417973" y="51547"/>
                  </a:lnTo>
                  <a:lnTo>
                    <a:pt x="447154" y="76719"/>
                  </a:lnTo>
                  <a:lnTo>
                    <a:pt x="472327" y="105901"/>
                  </a:lnTo>
                  <a:lnTo>
                    <a:pt x="492945" y="138461"/>
                  </a:lnTo>
                  <a:lnTo>
                    <a:pt x="508563" y="173693"/>
                  </a:lnTo>
                  <a:lnTo>
                    <a:pt x="518841" y="210835"/>
                  </a:lnTo>
                  <a:lnTo>
                    <a:pt x="523559" y="249084"/>
                  </a:lnTo>
                  <a:lnTo>
                    <a:pt x="523875" y="261937"/>
                  </a:lnTo>
                  <a:lnTo>
                    <a:pt x="523559" y="274790"/>
                  </a:lnTo>
                  <a:lnTo>
                    <a:pt x="518841" y="313039"/>
                  </a:lnTo>
                  <a:lnTo>
                    <a:pt x="508563" y="350181"/>
                  </a:lnTo>
                  <a:lnTo>
                    <a:pt x="492945" y="385413"/>
                  </a:lnTo>
                  <a:lnTo>
                    <a:pt x="472327" y="417973"/>
                  </a:lnTo>
                  <a:lnTo>
                    <a:pt x="447154" y="447154"/>
                  </a:lnTo>
                  <a:lnTo>
                    <a:pt x="417973" y="472327"/>
                  </a:lnTo>
                  <a:lnTo>
                    <a:pt x="385413" y="492945"/>
                  </a:lnTo>
                  <a:lnTo>
                    <a:pt x="350181" y="508563"/>
                  </a:lnTo>
                  <a:lnTo>
                    <a:pt x="313039" y="518841"/>
                  </a:lnTo>
                  <a:lnTo>
                    <a:pt x="274790" y="523559"/>
                  </a:lnTo>
                  <a:lnTo>
                    <a:pt x="261937" y="523875"/>
                  </a:lnTo>
                  <a:close/>
                </a:path>
              </a:pathLst>
            </a:custGeom>
            <a:solidFill>
              <a:srgbClr val="ECE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34387" y="1487490"/>
            <a:ext cx="304800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505" dirty="0">
                <a:solidFill>
                  <a:srgbClr val="887DFF"/>
                </a:solidFill>
                <a:latin typeface="Arial"/>
                <a:cs typeface="Arial"/>
              </a:rPr>
              <a:t>0</a:t>
            </a:r>
            <a:r>
              <a:rPr sz="1450" spc="75" dirty="0">
                <a:solidFill>
                  <a:srgbClr val="887DFF"/>
                </a:solidFill>
                <a:latin typeface="Arial"/>
                <a:cs typeface="Arial"/>
              </a:rPr>
              <a:t>1</a:t>
            </a:r>
            <a:endParaRPr sz="1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50300" y="2474090"/>
            <a:ext cx="6858634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25" dirty="0">
                <a:solidFill>
                  <a:srgbClr val="001837"/>
                </a:solidFill>
                <a:latin typeface="Arial"/>
                <a:cs typeface="Arial"/>
              </a:rPr>
              <a:t>Introduction</a:t>
            </a:r>
            <a:r>
              <a:rPr sz="3300" spc="-32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3300" spc="105" dirty="0">
                <a:solidFill>
                  <a:srgbClr val="001837"/>
                </a:solidFill>
                <a:latin typeface="Arial"/>
                <a:cs typeface="Arial"/>
              </a:rPr>
              <a:t>to</a:t>
            </a:r>
            <a:r>
              <a:rPr sz="3300" spc="-32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3300" spc="80" dirty="0">
                <a:solidFill>
                  <a:srgbClr val="001837"/>
                </a:solidFill>
                <a:latin typeface="Arial"/>
                <a:cs typeface="Arial"/>
              </a:rPr>
              <a:t>front</a:t>
            </a:r>
            <a:r>
              <a:rPr sz="3300" spc="-32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3300" spc="-60" dirty="0">
                <a:solidFill>
                  <a:srgbClr val="001837"/>
                </a:solidFill>
                <a:latin typeface="Arial"/>
                <a:cs typeface="Arial"/>
              </a:rPr>
              <a:t>end</a:t>
            </a:r>
            <a:r>
              <a:rPr sz="3300" spc="-315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3300" spc="-40" dirty="0">
                <a:solidFill>
                  <a:srgbClr val="001837"/>
                </a:solidFill>
                <a:latin typeface="Arial"/>
                <a:cs typeface="Arial"/>
              </a:rPr>
              <a:t>development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938978" y="2143128"/>
            <a:ext cx="10391775" cy="895350"/>
            <a:chOff x="6938978" y="2143128"/>
            <a:chExt cx="10391775" cy="895350"/>
          </a:xfrm>
        </p:grpSpPr>
        <p:sp>
          <p:nvSpPr>
            <p:cNvPr id="9" name="object 9"/>
            <p:cNvSpPr/>
            <p:nvPr/>
          </p:nvSpPr>
          <p:spPr>
            <a:xfrm>
              <a:off x="6943740" y="2147890"/>
              <a:ext cx="10382250" cy="0"/>
            </a:xfrm>
            <a:custGeom>
              <a:avLst/>
              <a:gdLst/>
              <a:ahLst/>
              <a:cxnLst/>
              <a:rect l="l" t="t" r="r" b="b"/>
              <a:pathLst>
                <a:path w="10382250">
                  <a:moveTo>
                    <a:pt x="0" y="0"/>
                  </a:moveTo>
                  <a:lnTo>
                    <a:pt x="10382250" y="0"/>
                  </a:lnTo>
                </a:path>
              </a:pathLst>
            </a:custGeom>
            <a:ln w="9525">
              <a:solidFill>
                <a:srgbClr val="0018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24750" y="2514603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261937" y="523875"/>
                  </a:moveTo>
                  <a:lnTo>
                    <a:pt x="223503" y="521040"/>
                  </a:lnTo>
                  <a:lnTo>
                    <a:pt x="185901" y="512596"/>
                  </a:lnTo>
                  <a:lnTo>
                    <a:pt x="149944" y="498726"/>
                  </a:lnTo>
                  <a:lnTo>
                    <a:pt x="116412" y="479730"/>
                  </a:lnTo>
                  <a:lnTo>
                    <a:pt x="86030" y="456020"/>
                  </a:lnTo>
                  <a:lnTo>
                    <a:pt x="59457" y="428108"/>
                  </a:lnTo>
                  <a:lnTo>
                    <a:pt x="37266" y="396600"/>
                  </a:lnTo>
                  <a:lnTo>
                    <a:pt x="19938" y="362176"/>
                  </a:lnTo>
                  <a:lnTo>
                    <a:pt x="7849" y="325582"/>
                  </a:lnTo>
                  <a:lnTo>
                    <a:pt x="1261" y="287612"/>
                  </a:lnTo>
                  <a:lnTo>
                    <a:pt x="0" y="261937"/>
                  </a:lnTo>
                  <a:lnTo>
                    <a:pt x="315" y="249084"/>
                  </a:lnTo>
                  <a:lnTo>
                    <a:pt x="5033" y="210835"/>
                  </a:lnTo>
                  <a:lnTo>
                    <a:pt x="15311" y="173693"/>
                  </a:lnTo>
                  <a:lnTo>
                    <a:pt x="30929" y="138461"/>
                  </a:lnTo>
                  <a:lnTo>
                    <a:pt x="51547" y="105901"/>
                  </a:lnTo>
                  <a:lnTo>
                    <a:pt x="76719" y="76719"/>
                  </a:lnTo>
                  <a:lnTo>
                    <a:pt x="105901" y="51547"/>
                  </a:lnTo>
                  <a:lnTo>
                    <a:pt x="138461" y="30929"/>
                  </a:lnTo>
                  <a:lnTo>
                    <a:pt x="173693" y="15311"/>
                  </a:lnTo>
                  <a:lnTo>
                    <a:pt x="210835" y="5033"/>
                  </a:lnTo>
                  <a:lnTo>
                    <a:pt x="249084" y="315"/>
                  </a:lnTo>
                  <a:lnTo>
                    <a:pt x="261937" y="0"/>
                  </a:lnTo>
                  <a:lnTo>
                    <a:pt x="274790" y="315"/>
                  </a:lnTo>
                  <a:lnTo>
                    <a:pt x="313039" y="5033"/>
                  </a:lnTo>
                  <a:lnTo>
                    <a:pt x="350181" y="15311"/>
                  </a:lnTo>
                  <a:lnTo>
                    <a:pt x="385413" y="30929"/>
                  </a:lnTo>
                  <a:lnTo>
                    <a:pt x="417973" y="51547"/>
                  </a:lnTo>
                  <a:lnTo>
                    <a:pt x="447154" y="76719"/>
                  </a:lnTo>
                  <a:lnTo>
                    <a:pt x="472327" y="105901"/>
                  </a:lnTo>
                  <a:lnTo>
                    <a:pt x="492945" y="138461"/>
                  </a:lnTo>
                  <a:lnTo>
                    <a:pt x="508563" y="173693"/>
                  </a:lnTo>
                  <a:lnTo>
                    <a:pt x="518841" y="210835"/>
                  </a:lnTo>
                  <a:lnTo>
                    <a:pt x="523559" y="249084"/>
                  </a:lnTo>
                  <a:lnTo>
                    <a:pt x="523875" y="261937"/>
                  </a:lnTo>
                  <a:lnTo>
                    <a:pt x="523559" y="274790"/>
                  </a:lnTo>
                  <a:lnTo>
                    <a:pt x="518841" y="313039"/>
                  </a:lnTo>
                  <a:lnTo>
                    <a:pt x="508563" y="350181"/>
                  </a:lnTo>
                  <a:lnTo>
                    <a:pt x="492945" y="385413"/>
                  </a:lnTo>
                  <a:lnTo>
                    <a:pt x="472327" y="417973"/>
                  </a:lnTo>
                  <a:lnTo>
                    <a:pt x="447154" y="447154"/>
                  </a:lnTo>
                  <a:lnTo>
                    <a:pt x="417973" y="472327"/>
                  </a:lnTo>
                  <a:lnTo>
                    <a:pt x="385413" y="492945"/>
                  </a:lnTo>
                  <a:lnTo>
                    <a:pt x="350181" y="508563"/>
                  </a:lnTo>
                  <a:lnTo>
                    <a:pt x="313039" y="518841"/>
                  </a:lnTo>
                  <a:lnTo>
                    <a:pt x="274790" y="523559"/>
                  </a:lnTo>
                  <a:lnTo>
                    <a:pt x="261937" y="523875"/>
                  </a:lnTo>
                  <a:close/>
                </a:path>
              </a:pathLst>
            </a:custGeom>
            <a:solidFill>
              <a:srgbClr val="ECE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615783" y="2668590"/>
            <a:ext cx="34226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505" dirty="0">
                <a:solidFill>
                  <a:srgbClr val="887DFF"/>
                </a:solidFill>
                <a:latin typeface="Arial"/>
                <a:cs typeface="Arial"/>
              </a:rPr>
              <a:t>0</a:t>
            </a:r>
            <a:r>
              <a:rPr sz="1450" spc="370" dirty="0">
                <a:solidFill>
                  <a:srgbClr val="887DFF"/>
                </a:solidFill>
                <a:latin typeface="Arial"/>
                <a:cs typeface="Arial"/>
              </a:rPr>
              <a:t>2</a:t>
            </a:r>
            <a:endParaRPr sz="1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50300" y="3674236"/>
            <a:ext cx="624903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270" dirty="0">
                <a:solidFill>
                  <a:srgbClr val="001837"/>
                </a:solidFill>
                <a:latin typeface="Arial"/>
                <a:cs typeface="Arial"/>
              </a:rPr>
              <a:t>W</a:t>
            </a:r>
            <a:r>
              <a:rPr sz="3300" spc="-25" dirty="0">
                <a:solidFill>
                  <a:srgbClr val="001837"/>
                </a:solidFill>
                <a:latin typeface="Arial"/>
                <a:cs typeface="Arial"/>
              </a:rPr>
              <a:t>h</a:t>
            </a:r>
            <a:r>
              <a:rPr sz="3300" spc="-150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3300" spc="315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3300" spc="-32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3300" spc="10" dirty="0">
                <a:solidFill>
                  <a:srgbClr val="001837"/>
                </a:solidFill>
                <a:latin typeface="Arial"/>
                <a:cs typeface="Arial"/>
              </a:rPr>
              <a:t>i</a:t>
            </a:r>
            <a:r>
              <a:rPr sz="3300" spc="-60" dirty="0">
                <a:solidFill>
                  <a:srgbClr val="001837"/>
                </a:solidFill>
                <a:latin typeface="Arial"/>
                <a:cs typeface="Arial"/>
              </a:rPr>
              <a:t>s</a:t>
            </a:r>
            <a:r>
              <a:rPr sz="3300" spc="-32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3300" spc="-295" dirty="0">
                <a:solidFill>
                  <a:srgbClr val="001837"/>
                </a:solidFill>
                <a:latin typeface="Arial"/>
                <a:cs typeface="Arial"/>
              </a:rPr>
              <a:t>H</a:t>
            </a:r>
            <a:r>
              <a:rPr sz="3300" spc="-220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3300" spc="-215" dirty="0">
                <a:solidFill>
                  <a:srgbClr val="001837"/>
                </a:solidFill>
                <a:latin typeface="Arial"/>
                <a:cs typeface="Arial"/>
              </a:rPr>
              <a:t>M</a:t>
            </a:r>
            <a:r>
              <a:rPr sz="3300" spc="-285" dirty="0">
                <a:solidFill>
                  <a:srgbClr val="001837"/>
                </a:solidFill>
                <a:latin typeface="Arial"/>
                <a:cs typeface="Arial"/>
              </a:rPr>
              <a:t>L</a:t>
            </a:r>
            <a:r>
              <a:rPr sz="3300" spc="-32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3300" spc="-85" dirty="0">
                <a:solidFill>
                  <a:srgbClr val="001837"/>
                </a:solidFill>
                <a:latin typeface="Arial"/>
                <a:cs typeface="Arial"/>
              </a:rPr>
              <a:t>,</a:t>
            </a:r>
            <a:r>
              <a:rPr sz="3300" spc="-32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3300" spc="-125" dirty="0">
                <a:solidFill>
                  <a:srgbClr val="001837"/>
                </a:solidFill>
                <a:latin typeface="Arial"/>
                <a:cs typeface="Arial"/>
              </a:rPr>
              <a:t>C</a:t>
            </a:r>
            <a:r>
              <a:rPr sz="3300" spc="-270" dirty="0">
                <a:solidFill>
                  <a:srgbClr val="001837"/>
                </a:solidFill>
                <a:latin typeface="Arial"/>
                <a:cs typeface="Arial"/>
              </a:rPr>
              <a:t>S</a:t>
            </a:r>
            <a:r>
              <a:rPr sz="3300" spc="-315" dirty="0">
                <a:solidFill>
                  <a:srgbClr val="001837"/>
                </a:solidFill>
                <a:latin typeface="Arial"/>
                <a:cs typeface="Arial"/>
              </a:rPr>
              <a:t>S</a:t>
            </a:r>
            <a:r>
              <a:rPr sz="3300" spc="28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3300" spc="-150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3300" spc="-40" dirty="0">
                <a:solidFill>
                  <a:srgbClr val="001837"/>
                </a:solidFill>
                <a:latin typeface="Arial"/>
                <a:cs typeface="Arial"/>
              </a:rPr>
              <a:t>n</a:t>
            </a:r>
            <a:r>
              <a:rPr sz="3300" spc="-35" dirty="0">
                <a:solidFill>
                  <a:srgbClr val="001837"/>
                </a:solidFill>
                <a:latin typeface="Arial"/>
                <a:cs typeface="Arial"/>
              </a:rPr>
              <a:t>d</a:t>
            </a:r>
            <a:r>
              <a:rPr sz="3300" spc="-32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3300" spc="-225" dirty="0">
                <a:solidFill>
                  <a:srgbClr val="001837"/>
                </a:solidFill>
                <a:latin typeface="Arial"/>
                <a:cs typeface="Arial"/>
              </a:rPr>
              <a:t>J</a:t>
            </a:r>
            <a:r>
              <a:rPr sz="3300" spc="-210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3300" spc="-175" dirty="0">
                <a:solidFill>
                  <a:srgbClr val="001837"/>
                </a:solidFill>
                <a:latin typeface="Arial"/>
                <a:cs typeface="Arial"/>
              </a:rPr>
              <a:t>v</a:t>
            </a:r>
            <a:r>
              <a:rPr sz="3300" spc="-150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3300" spc="-315" dirty="0">
                <a:solidFill>
                  <a:srgbClr val="001837"/>
                </a:solidFill>
                <a:latin typeface="Arial"/>
                <a:cs typeface="Arial"/>
              </a:rPr>
              <a:t>S</a:t>
            </a:r>
            <a:r>
              <a:rPr sz="3300" spc="30" dirty="0">
                <a:solidFill>
                  <a:srgbClr val="001837"/>
                </a:solidFill>
                <a:latin typeface="Arial"/>
                <a:cs typeface="Arial"/>
              </a:rPr>
              <a:t>c</a:t>
            </a:r>
            <a:r>
              <a:rPr sz="3300" spc="20" dirty="0">
                <a:solidFill>
                  <a:srgbClr val="001837"/>
                </a:solidFill>
                <a:latin typeface="Arial"/>
                <a:cs typeface="Arial"/>
              </a:rPr>
              <a:t>r</a:t>
            </a:r>
            <a:r>
              <a:rPr sz="3300" spc="10" dirty="0">
                <a:solidFill>
                  <a:srgbClr val="001837"/>
                </a:solidFill>
                <a:latin typeface="Arial"/>
                <a:cs typeface="Arial"/>
              </a:rPr>
              <a:t>i</a:t>
            </a:r>
            <a:r>
              <a:rPr sz="3300" spc="-40" dirty="0">
                <a:solidFill>
                  <a:srgbClr val="001837"/>
                </a:solidFill>
                <a:latin typeface="Arial"/>
                <a:cs typeface="Arial"/>
              </a:rPr>
              <a:t>p</a:t>
            </a:r>
            <a:r>
              <a:rPr sz="3300" spc="315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38978" y="3333750"/>
            <a:ext cx="10391775" cy="904875"/>
            <a:chOff x="6938978" y="3333750"/>
            <a:chExt cx="10391775" cy="904875"/>
          </a:xfrm>
        </p:grpSpPr>
        <p:sp>
          <p:nvSpPr>
            <p:cNvPr id="14" name="object 14"/>
            <p:cNvSpPr/>
            <p:nvPr/>
          </p:nvSpPr>
          <p:spPr>
            <a:xfrm>
              <a:off x="6943740" y="3338512"/>
              <a:ext cx="10382250" cy="0"/>
            </a:xfrm>
            <a:custGeom>
              <a:avLst/>
              <a:gdLst/>
              <a:ahLst/>
              <a:cxnLst/>
              <a:rect l="l" t="t" r="r" b="b"/>
              <a:pathLst>
                <a:path w="10382250">
                  <a:moveTo>
                    <a:pt x="0" y="0"/>
                  </a:moveTo>
                  <a:lnTo>
                    <a:pt x="10382250" y="0"/>
                  </a:lnTo>
                </a:path>
              </a:pathLst>
            </a:custGeom>
            <a:ln w="9525">
              <a:solidFill>
                <a:srgbClr val="0018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24750" y="3714750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261937" y="523875"/>
                  </a:moveTo>
                  <a:lnTo>
                    <a:pt x="223503" y="521040"/>
                  </a:lnTo>
                  <a:lnTo>
                    <a:pt x="185901" y="512596"/>
                  </a:lnTo>
                  <a:lnTo>
                    <a:pt x="149944" y="498726"/>
                  </a:lnTo>
                  <a:lnTo>
                    <a:pt x="116412" y="479730"/>
                  </a:lnTo>
                  <a:lnTo>
                    <a:pt x="86030" y="456020"/>
                  </a:lnTo>
                  <a:lnTo>
                    <a:pt x="59457" y="428108"/>
                  </a:lnTo>
                  <a:lnTo>
                    <a:pt x="37266" y="396600"/>
                  </a:lnTo>
                  <a:lnTo>
                    <a:pt x="19938" y="362176"/>
                  </a:lnTo>
                  <a:lnTo>
                    <a:pt x="7849" y="325582"/>
                  </a:lnTo>
                  <a:lnTo>
                    <a:pt x="1261" y="287612"/>
                  </a:lnTo>
                  <a:lnTo>
                    <a:pt x="0" y="261937"/>
                  </a:lnTo>
                  <a:lnTo>
                    <a:pt x="315" y="249084"/>
                  </a:lnTo>
                  <a:lnTo>
                    <a:pt x="5033" y="210835"/>
                  </a:lnTo>
                  <a:lnTo>
                    <a:pt x="15311" y="173693"/>
                  </a:lnTo>
                  <a:lnTo>
                    <a:pt x="30929" y="138461"/>
                  </a:lnTo>
                  <a:lnTo>
                    <a:pt x="51547" y="105901"/>
                  </a:lnTo>
                  <a:lnTo>
                    <a:pt x="76719" y="76719"/>
                  </a:lnTo>
                  <a:lnTo>
                    <a:pt x="105901" y="51547"/>
                  </a:lnTo>
                  <a:lnTo>
                    <a:pt x="138461" y="30929"/>
                  </a:lnTo>
                  <a:lnTo>
                    <a:pt x="173693" y="15311"/>
                  </a:lnTo>
                  <a:lnTo>
                    <a:pt x="210835" y="5033"/>
                  </a:lnTo>
                  <a:lnTo>
                    <a:pt x="249084" y="315"/>
                  </a:lnTo>
                  <a:lnTo>
                    <a:pt x="261937" y="0"/>
                  </a:lnTo>
                  <a:lnTo>
                    <a:pt x="274790" y="315"/>
                  </a:lnTo>
                  <a:lnTo>
                    <a:pt x="313039" y="5033"/>
                  </a:lnTo>
                  <a:lnTo>
                    <a:pt x="350181" y="15311"/>
                  </a:lnTo>
                  <a:lnTo>
                    <a:pt x="385413" y="30929"/>
                  </a:lnTo>
                  <a:lnTo>
                    <a:pt x="417973" y="51547"/>
                  </a:lnTo>
                  <a:lnTo>
                    <a:pt x="447154" y="76719"/>
                  </a:lnTo>
                  <a:lnTo>
                    <a:pt x="472327" y="105901"/>
                  </a:lnTo>
                  <a:lnTo>
                    <a:pt x="492945" y="138461"/>
                  </a:lnTo>
                  <a:lnTo>
                    <a:pt x="508563" y="173693"/>
                  </a:lnTo>
                  <a:lnTo>
                    <a:pt x="518841" y="210835"/>
                  </a:lnTo>
                  <a:lnTo>
                    <a:pt x="523559" y="249084"/>
                  </a:lnTo>
                  <a:lnTo>
                    <a:pt x="523875" y="261937"/>
                  </a:lnTo>
                  <a:lnTo>
                    <a:pt x="523559" y="274790"/>
                  </a:lnTo>
                  <a:lnTo>
                    <a:pt x="518841" y="313039"/>
                  </a:lnTo>
                  <a:lnTo>
                    <a:pt x="508563" y="350181"/>
                  </a:lnTo>
                  <a:lnTo>
                    <a:pt x="492945" y="385413"/>
                  </a:lnTo>
                  <a:lnTo>
                    <a:pt x="472327" y="417973"/>
                  </a:lnTo>
                  <a:lnTo>
                    <a:pt x="447154" y="447154"/>
                  </a:lnTo>
                  <a:lnTo>
                    <a:pt x="417973" y="472327"/>
                  </a:lnTo>
                  <a:lnTo>
                    <a:pt x="385413" y="492945"/>
                  </a:lnTo>
                  <a:lnTo>
                    <a:pt x="350181" y="508563"/>
                  </a:lnTo>
                  <a:lnTo>
                    <a:pt x="313039" y="518841"/>
                  </a:lnTo>
                  <a:lnTo>
                    <a:pt x="274790" y="523559"/>
                  </a:lnTo>
                  <a:lnTo>
                    <a:pt x="261937" y="523875"/>
                  </a:lnTo>
                  <a:close/>
                </a:path>
              </a:pathLst>
            </a:custGeom>
            <a:solidFill>
              <a:srgbClr val="ECE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617420" y="3868737"/>
            <a:ext cx="339090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505" dirty="0">
                <a:solidFill>
                  <a:srgbClr val="887DFF"/>
                </a:solidFill>
                <a:latin typeface="Arial"/>
                <a:cs typeface="Arial"/>
              </a:rPr>
              <a:t>0</a:t>
            </a:r>
            <a:r>
              <a:rPr sz="1450" spc="345" dirty="0">
                <a:solidFill>
                  <a:srgbClr val="887DFF"/>
                </a:solidFill>
                <a:latin typeface="Arial"/>
                <a:cs typeface="Arial"/>
              </a:rPr>
              <a:t>3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938978" y="4524390"/>
            <a:ext cx="10391775" cy="904875"/>
            <a:chOff x="6938978" y="4524390"/>
            <a:chExt cx="10391775" cy="904875"/>
          </a:xfrm>
        </p:grpSpPr>
        <p:sp>
          <p:nvSpPr>
            <p:cNvPr id="18" name="object 18"/>
            <p:cNvSpPr/>
            <p:nvPr/>
          </p:nvSpPr>
          <p:spPr>
            <a:xfrm>
              <a:off x="6943740" y="4529152"/>
              <a:ext cx="10382250" cy="0"/>
            </a:xfrm>
            <a:custGeom>
              <a:avLst/>
              <a:gdLst/>
              <a:ahLst/>
              <a:cxnLst/>
              <a:rect l="l" t="t" r="r" b="b"/>
              <a:pathLst>
                <a:path w="10382250">
                  <a:moveTo>
                    <a:pt x="0" y="0"/>
                  </a:moveTo>
                  <a:lnTo>
                    <a:pt x="10382250" y="0"/>
                  </a:lnTo>
                </a:path>
              </a:pathLst>
            </a:custGeom>
            <a:ln w="9525">
              <a:solidFill>
                <a:srgbClr val="0018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24750" y="4905390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261937" y="523875"/>
                  </a:moveTo>
                  <a:lnTo>
                    <a:pt x="223503" y="521040"/>
                  </a:lnTo>
                  <a:lnTo>
                    <a:pt x="185901" y="512596"/>
                  </a:lnTo>
                  <a:lnTo>
                    <a:pt x="149944" y="498726"/>
                  </a:lnTo>
                  <a:lnTo>
                    <a:pt x="116412" y="479730"/>
                  </a:lnTo>
                  <a:lnTo>
                    <a:pt x="86030" y="456020"/>
                  </a:lnTo>
                  <a:lnTo>
                    <a:pt x="59457" y="428108"/>
                  </a:lnTo>
                  <a:lnTo>
                    <a:pt x="37266" y="396600"/>
                  </a:lnTo>
                  <a:lnTo>
                    <a:pt x="19938" y="362176"/>
                  </a:lnTo>
                  <a:lnTo>
                    <a:pt x="7849" y="325582"/>
                  </a:lnTo>
                  <a:lnTo>
                    <a:pt x="1261" y="287612"/>
                  </a:lnTo>
                  <a:lnTo>
                    <a:pt x="0" y="261937"/>
                  </a:lnTo>
                  <a:lnTo>
                    <a:pt x="315" y="249084"/>
                  </a:lnTo>
                  <a:lnTo>
                    <a:pt x="5033" y="210835"/>
                  </a:lnTo>
                  <a:lnTo>
                    <a:pt x="15311" y="173693"/>
                  </a:lnTo>
                  <a:lnTo>
                    <a:pt x="30929" y="138461"/>
                  </a:lnTo>
                  <a:lnTo>
                    <a:pt x="51547" y="105901"/>
                  </a:lnTo>
                  <a:lnTo>
                    <a:pt x="76719" y="76719"/>
                  </a:lnTo>
                  <a:lnTo>
                    <a:pt x="105901" y="51547"/>
                  </a:lnTo>
                  <a:lnTo>
                    <a:pt x="138461" y="30929"/>
                  </a:lnTo>
                  <a:lnTo>
                    <a:pt x="173693" y="15311"/>
                  </a:lnTo>
                  <a:lnTo>
                    <a:pt x="210835" y="5033"/>
                  </a:lnTo>
                  <a:lnTo>
                    <a:pt x="249084" y="315"/>
                  </a:lnTo>
                  <a:lnTo>
                    <a:pt x="261937" y="0"/>
                  </a:lnTo>
                  <a:lnTo>
                    <a:pt x="274790" y="315"/>
                  </a:lnTo>
                  <a:lnTo>
                    <a:pt x="313039" y="5033"/>
                  </a:lnTo>
                  <a:lnTo>
                    <a:pt x="350181" y="15311"/>
                  </a:lnTo>
                  <a:lnTo>
                    <a:pt x="385413" y="30929"/>
                  </a:lnTo>
                  <a:lnTo>
                    <a:pt x="417973" y="51547"/>
                  </a:lnTo>
                  <a:lnTo>
                    <a:pt x="447154" y="76719"/>
                  </a:lnTo>
                  <a:lnTo>
                    <a:pt x="472327" y="105901"/>
                  </a:lnTo>
                  <a:lnTo>
                    <a:pt x="492945" y="138461"/>
                  </a:lnTo>
                  <a:lnTo>
                    <a:pt x="508563" y="173693"/>
                  </a:lnTo>
                  <a:lnTo>
                    <a:pt x="518841" y="210835"/>
                  </a:lnTo>
                  <a:lnTo>
                    <a:pt x="523559" y="249084"/>
                  </a:lnTo>
                  <a:lnTo>
                    <a:pt x="523875" y="261937"/>
                  </a:lnTo>
                  <a:lnTo>
                    <a:pt x="523559" y="274790"/>
                  </a:lnTo>
                  <a:lnTo>
                    <a:pt x="518841" y="313039"/>
                  </a:lnTo>
                  <a:lnTo>
                    <a:pt x="508563" y="350181"/>
                  </a:lnTo>
                  <a:lnTo>
                    <a:pt x="492945" y="385413"/>
                  </a:lnTo>
                  <a:lnTo>
                    <a:pt x="472327" y="417973"/>
                  </a:lnTo>
                  <a:lnTo>
                    <a:pt x="447154" y="447154"/>
                  </a:lnTo>
                  <a:lnTo>
                    <a:pt x="417973" y="472327"/>
                  </a:lnTo>
                  <a:lnTo>
                    <a:pt x="385413" y="492945"/>
                  </a:lnTo>
                  <a:lnTo>
                    <a:pt x="350181" y="508563"/>
                  </a:lnTo>
                  <a:lnTo>
                    <a:pt x="313039" y="518841"/>
                  </a:lnTo>
                  <a:lnTo>
                    <a:pt x="274790" y="523559"/>
                  </a:lnTo>
                  <a:lnTo>
                    <a:pt x="261937" y="523875"/>
                  </a:lnTo>
                  <a:close/>
                </a:path>
              </a:pathLst>
            </a:custGeom>
            <a:solidFill>
              <a:srgbClr val="ECE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614443" y="5059377"/>
            <a:ext cx="34480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505" dirty="0">
                <a:solidFill>
                  <a:srgbClr val="887DFF"/>
                </a:solidFill>
                <a:latin typeface="Arial"/>
                <a:cs typeface="Arial"/>
              </a:rPr>
              <a:t>0</a:t>
            </a:r>
            <a:r>
              <a:rPr sz="1450" spc="390" dirty="0">
                <a:solidFill>
                  <a:srgbClr val="887DFF"/>
                </a:solidFill>
                <a:latin typeface="Arial"/>
                <a:cs typeface="Arial"/>
              </a:rPr>
              <a:t>4</a:t>
            </a:r>
            <a:endParaRPr sz="14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50300" y="4864877"/>
            <a:ext cx="380174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70" dirty="0">
                <a:solidFill>
                  <a:srgbClr val="001837"/>
                </a:solidFill>
                <a:latin typeface="Arial"/>
                <a:cs typeface="Arial"/>
              </a:rPr>
              <a:t>I</a:t>
            </a:r>
            <a:r>
              <a:rPr sz="3300" spc="-25" dirty="0">
                <a:solidFill>
                  <a:srgbClr val="001837"/>
                </a:solidFill>
                <a:latin typeface="Arial"/>
                <a:cs typeface="Arial"/>
              </a:rPr>
              <a:t>n</a:t>
            </a:r>
            <a:r>
              <a:rPr sz="3300" spc="315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3300" spc="-10" dirty="0">
                <a:solidFill>
                  <a:srgbClr val="001837"/>
                </a:solidFill>
                <a:latin typeface="Arial"/>
                <a:cs typeface="Arial"/>
              </a:rPr>
              <a:t>r</a:t>
            </a:r>
            <a:r>
              <a:rPr sz="3300" spc="-35" dirty="0">
                <a:solidFill>
                  <a:srgbClr val="001837"/>
                </a:solidFill>
                <a:latin typeface="Arial"/>
                <a:cs typeface="Arial"/>
              </a:rPr>
              <a:t>od</a:t>
            </a:r>
            <a:r>
              <a:rPr sz="3300" spc="-25" dirty="0">
                <a:solidFill>
                  <a:srgbClr val="001837"/>
                </a:solidFill>
                <a:latin typeface="Arial"/>
                <a:cs typeface="Arial"/>
              </a:rPr>
              <a:t>u</a:t>
            </a:r>
            <a:r>
              <a:rPr sz="3300" spc="30" dirty="0">
                <a:solidFill>
                  <a:srgbClr val="001837"/>
                </a:solidFill>
                <a:latin typeface="Arial"/>
                <a:cs typeface="Arial"/>
              </a:rPr>
              <a:t>c</a:t>
            </a:r>
            <a:r>
              <a:rPr sz="3300" spc="315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3300" spc="10" dirty="0">
                <a:solidFill>
                  <a:srgbClr val="001837"/>
                </a:solidFill>
                <a:latin typeface="Arial"/>
                <a:cs typeface="Arial"/>
              </a:rPr>
              <a:t>i</a:t>
            </a:r>
            <a:r>
              <a:rPr sz="3300" spc="-35" dirty="0">
                <a:solidFill>
                  <a:srgbClr val="001837"/>
                </a:solidFill>
                <a:latin typeface="Arial"/>
                <a:cs typeface="Arial"/>
              </a:rPr>
              <a:t>o</a:t>
            </a:r>
            <a:r>
              <a:rPr sz="3300" spc="-25" dirty="0">
                <a:solidFill>
                  <a:srgbClr val="001837"/>
                </a:solidFill>
                <a:latin typeface="Arial"/>
                <a:cs typeface="Arial"/>
              </a:rPr>
              <a:t>n</a:t>
            </a:r>
            <a:r>
              <a:rPr sz="3300" spc="-32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3300" spc="245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3300" spc="-35" dirty="0">
                <a:solidFill>
                  <a:srgbClr val="001837"/>
                </a:solidFill>
                <a:latin typeface="Arial"/>
                <a:cs typeface="Arial"/>
              </a:rPr>
              <a:t>o</a:t>
            </a:r>
            <a:r>
              <a:rPr sz="3300" spc="-32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3300" spc="-295" dirty="0">
                <a:solidFill>
                  <a:srgbClr val="001837"/>
                </a:solidFill>
                <a:latin typeface="Arial"/>
                <a:cs typeface="Arial"/>
              </a:rPr>
              <a:t>H</a:t>
            </a:r>
            <a:r>
              <a:rPr sz="3300" spc="-220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3300" spc="-215" dirty="0">
                <a:solidFill>
                  <a:srgbClr val="001837"/>
                </a:solidFill>
                <a:latin typeface="Arial"/>
                <a:cs typeface="Arial"/>
              </a:rPr>
              <a:t>M</a:t>
            </a:r>
            <a:r>
              <a:rPr sz="3300" spc="-285" dirty="0">
                <a:solidFill>
                  <a:srgbClr val="001837"/>
                </a:solidFill>
                <a:latin typeface="Arial"/>
                <a:cs typeface="Arial"/>
              </a:rPr>
              <a:t>L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938978" y="5724540"/>
            <a:ext cx="10391775" cy="895350"/>
            <a:chOff x="6938978" y="5724540"/>
            <a:chExt cx="10391775" cy="895350"/>
          </a:xfrm>
        </p:grpSpPr>
        <p:sp>
          <p:nvSpPr>
            <p:cNvPr id="23" name="object 23"/>
            <p:cNvSpPr/>
            <p:nvPr/>
          </p:nvSpPr>
          <p:spPr>
            <a:xfrm>
              <a:off x="6943740" y="5729302"/>
              <a:ext cx="10382250" cy="0"/>
            </a:xfrm>
            <a:custGeom>
              <a:avLst/>
              <a:gdLst/>
              <a:ahLst/>
              <a:cxnLst/>
              <a:rect l="l" t="t" r="r" b="b"/>
              <a:pathLst>
                <a:path w="10382250">
                  <a:moveTo>
                    <a:pt x="0" y="0"/>
                  </a:moveTo>
                  <a:lnTo>
                    <a:pt x="10382250" y="0"/>
                  </a:lnTo>
                </a:path>
              </a:pathLst>
            </a:custGeom>
            <a:ln w="9525">
              <a:solidFill>
                <a:srgbClr val="0018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24750" y="6095999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261937" y="523875"/>
                  </a:moveTo>
                  <a:lnTo>
                    <a:pt x="223503" y="521040"/>
                  </a:lnTo>
                  <a:lnTo>
                    <a:pt x="185901" y="512596"/>
                  </a:lnTo>
                  <a:lnTo>
                    <a:pt x="149944" y="498726"/>
                  </a:lnTo>
                  <a:lnTo>
                    <a:pt x="116412" y="479730"/>
                  </a:lnTo>
                  <a:lnTo>
                    <a:pt x="86030" y="456020"/>
                  </a:lnTo>
                  <a:lnTo>
                    <a:pt x="59457" y="428108"/>
                  </a:lnTo>
                  <a:lnTo>
                    <a:pt x="37266" y="396600"/>
                  </a:lnTo>
                  <a:lnTo>
                    <a:pt x="19938" y="362176"/>
                  </a:lnTo>
                  <a:lnTo>
                    <a:pt x="7849" y="325582"/>
                  </a:lnTo>
                  <a:lnTo>
                    <a:pt x="1261" y="287612"/>
                  </a:lnTo>
                  <a:lnTo>
                    <a:pt x="0" y="261937"/>
                  </a:lnTo>
                  <a:lnTo>
                    <a:pt x="315" y="249084"/>
                  </a:lnTo>
                  <a:lnTo>
                    <a:pt x="5033" y="210835"/>
                  </a:lnTo>
                  <a:lnTo>
                    <a:pt x="15311" y="173693"/>
                  </a:lnTo>
                  <a:lnTo>
                    <a:pt x="30929" y="138461"/>
                  </a:lnTo>
                  <a:lnTo>
                    <a:pt x="51547" y="105901"/>
                  </a:lnTo>
                  <a:lnTo>
                    <a:pt x="76719" y="76719"/>
                  </a:lnTo>
                  <a:lnTo>
                    <a:pt x="105901" y="51547"/>
                  </a:lnTo>
                  <a:lnTo>
                    <a:pt x="138461" y="30929"/>
                  </a:lnTo>
                  <a:lnTo>
                    <a:pt x="173693" y="15311"/>
                  </a:lnTo>
                  <a:lnTo>
                    <a:pt x="210835" y="5033"/>
                  </a:lnTo>
                  <a:lnTo>
                    <a:pt x="249084" y="315"/>
                  </a:lnTo>
                  <a:lnTo>
                    <a:pt x="261937" y="0"/>
                  </a:lnTo>
                  <a:lnTo>
                    <a:pt x="274790" y="315"/>
                  </a:lnTo>
                  <a:lnTo>
                    <a:pt x="313039" y="5033"/>
                  </a:lnTo>
                  <a:lnTo>
                    <a:pt x="350181" y="15311"/>
                  </a:lnTo>
                  <a:lnTo>
                    <a:pt x="385413" y="30929"/>
                  </a:lnTo>
                  <a:lnTo>
                    <a:pt x="417973" y="51547"/>
                  </a:lnTo>
                  <a:lnTo>
                    <a:pt x="447154" y="76719"/>
                  </a:lnTo>
                  <a:lnTo>
                    <a:pt x="472327" y="105901"/>
                  </a:lnTo>
                  <a:lnTo>
                    <a:pt x="492945" y="138461"/>
                  </a:lnTo>
                  <a:lnTo>
                    <a:pt x="508563" y="173693"/>
                  </a:lnTo>
                  <a:lnTo>
                    <a:pt x="518841" y="210835"/>
                  </a:lnTo>
                  <a:lnTo>
                    <a:pt x="523559" y="249084"/>
                  </a:lnTo>
                  <a:lnTo>
                    <a:pt x="523875" y="261937"/>
                  </a:lnTo>
                  <a:lnTo>
                    <a:pt x="523559" y="274790"/>
                  </a:lnTo>
                  <a:lnTo>
                    <a:pt x="518841" y="313039"/>
                  </a:lnTo>
                  <a:lnTo>
                    <a:pt x="508563" y="350181"/>
                  </a:lnTo>
                  <a:lnTo>
                    <a:pt x="492945" y="385413"/>
                  </a:lnTo>
                  <a:lnTo>
                    <a:pt x="472327" y="417973"/>
                  </a:lnTo>
                  <a:lnTo>
                    <a:pt x="447154" y="447154"/>
                  </a:lnTo>
                  <a:lnTo>
                    <a:pt x="417973" y="472327"/>
                  </a:lnTo>
                  <a:lnTo>
                    <a:pt x="385413" y="492945"/>
                  </a:lnTo>
                  <a:lnTo>
                    <a:pt x="350181" y="508563"/>
                  </a:lnTo>
                  <a:lnTo>
                    <a:pt x="313039" y="518841"/>
                  </a:lnTo>
                  <a:lnTo>
                    <a:pt x="274790" y="523559"/>
                  </a:lnTo>
                  <a:lnTo>
                    <a:pt x="261937" y="523875"/>
                  </a:lnTo>
                  <a:close/>
                </a:path>
              </a:pathLst>
            </a:custGeom>
            <a:solidFill>
              <a:srgbClr val="ECE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617569" y="6249987"/>
            <a:ext cx="33845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505" dirty="0">
                <a:solidFill>
                  <a:srgbClr val="887DFF"/>
                </a:solidFill>
                <a:latin typeface="Arial"/>
                <a:cs typeface="Arial"/>
              </a:rPr>
              <a:t>0</a:t>
            </a:r>
            <a:r>
              <a:rPr sz="1450" spc="340" dirty="0">
                <a:solidFill>
                  <a:srgbClr val="887DFF"/>
                </a:solidFill>
                <a:latin typeface="Arial"/>
                <a:cs typeface="Arial"/>
              </a:rPr>
              <a:t>5</a:t>
            </a:r>
            <a:endParaRPr sz="1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50300" y="6055486"/>
            <a:ext cx="3560445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70" dirty="0">
                <a:solidFill>
                  <a:srgbClr val="001837"/>
                </a:solidFill>
                <a:latin typeface="Arial"/>
                <a:cs typeface="Arial"/>
              </a:rPr>
              <a:t>I</a:t>
            </a:r>
            <a:r>
              <a:rPr sz="3300" spc="-25" dirty="0">
                <a:solidFill>
                  <a:srgbClr val="001837"/>
                </a:solidFill>
                <a:latin typeface="Arial"/>
                <a:cs typeface="Arial"/>
              </a:rPr>
              <a:t>n</a:t>
            </a:r>
            <a:r>
              <a:rPr sz="3300" spc="315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3300" spc="-10" dirty="0">
                <a:solidFill>
                  <a:srgbClr val="001837"/>
                </a:solidFill>
                <a:latin typeface="Arial"/>
                <a:cs typeface="Arial"/>
              </a:rPr>
              <a:t>r</a:t>
            </a:r>
            <a:r>
              <a:rPr sz="3300" spc="-35" dirty="0">
                <a:solidFill>
                  <a:srgbClr val="001837"/>
                </a:solidFill>
                <a:latin typeface="Arial"/>
                <a:cs typeface="Arial"/>
              </a:rPr>
              <a:t>od</a:t>
            </a:r>
            <a:r>
              <a:rPr sz="3300" spc="-25" dirty="0">
                <a:solidFill>
                  <a:srgbClr val="001837"/>
                </a:solidFill>
                <a:latin typeface="Arial"/>
                <a:cs typeface="Arial"/>
              </a:rPr>
              <a:t>u</a:t>
            </a:r>
            <a:r>
              <a:rPr sz="3300" spc="30" dirty="0">
                <a:solidFill>
                  <a:srgbClr val="001837"/>
                </a:solidFill>
                <a:latin typeface="Arial"/>
                <a:cs typeface="Arial"/>
              </a:rPr>
              <a:t>c</a:t>
            </a:r>
            <a:r>
              <a:rPr sz="3300" spc="315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3300" spc="10" dirty="0">
                <a:solidFill>
                  <a:srgbClr val="001837"/>
                </a:solidFill>
                <a:latin typeface="Arial"/>
                <a:cs typeface="Arial"/>
              </a:rPr>
              <a:t>i</a:t>
            </a:r>
            <a:r>
              <a:rPr sz="3300" spc="-35" dirty="0">
                <a:solidFill>
                  <a:srgbClr val="001837"/>
                </a:solidFill>
                <a:latin typeface="Arial"/>
                <a:cs typeface="Arial"/>
              </a:rPr>
              <a:t>o</a:t>
            </a:r>
            <a:r>
              <a:rPr sz="3300" spc="-25" dirty="0">
                <a:solidFill>
                  <a:srgbClr val="001837"/>
                </a:solidFill>
                <a:latin typeface="Arial"/>
                <a:cs typeface="Arial"/>
              </a:rPr>
              <a:t>n</a:t>
            </a:r>
            <a:r>
              <a:rPr sz="3300" spc="-32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3300" spc="245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3300" spc="-35" dirty="0">
                <a:solidFill>
                  <a:srgbClr val="001837"/>
                </a:solidFill>
                <a:latin typeface="Arial"/>
                <a:cs typeface="Arial"/>
              </a:rPr>
              <a:t>o</a:t>
            </a:r>
            <a:r>
              <a:rPr sz="3300" spc="-32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3300" spc="-125" dirty="0">
                <a:solidFill>
                  <a:srgbClr val="001837"/>
                </a:solidFill>
                <a:latin typeface="Arial"/>
                <a:cs typeface="Arial"/>
              </a:rPr>
              <a:t>C</a:t>
            </a:r>
            <a:r>
              <a:rPr sz="3300" spc="-270" dirty="0">
                <a:solidFill>
                  <a:srgbClr val="001837"/>
                </a:solidFill>
                <a:latin typeface="Arial"/>
                <a:cs typeface="Arial"/>
              </a:rPr>
              <a:t>S</a:t>
            </a:r>
            <a:r>
              <a:rPr sz="3300" spc="-315" dirty="0">
                <a:solidFill>
                  <a:srgbClr val="001837"/>
                </a:solidFill>
                <a:latin typeface="Arial"/>
                <a:cs typeface="Arial"/>
              </a:rPr>
              <a:t>S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938978" y="6905640"/>
            <a:ext cx="10391775" cy="895350"/>
            <a:chOff x="6938978" y="6905640"/>
            <a:chExt cx="10391775" cy="895350"/>
          </a:xfrm>
        </p:grpSpPr>
        <p:sp>
          <p:nvSpPr>
            <p:cNvPr id="28" name="object 28"/>
            <p:cNvSpPr/>
            <p:nvPr/>
          </p:nvSpPr>
          <p:spPr>
            <a:xfrm>
              <a:off x="6943740" y="6910403"/>
              <a:ext cx="10382250" cy="0"/>
            </a:xfrm>
            <a:custGeom>
              <a:avLst/>
              <a:gdLst/>
              <a:ahLst/>
              <a:cxnLst/>
              <a:rect l="l" t="t" r="r" b="b"/>
              <a:pathLst>
                <a:path w="10382250">
                  <a:moveTo>
                    <a:pt x="0" y="0"/>
                  </a:moveTo>
                  <a:lnTo>
                    <a:pt x="10382250" y="0"/>
                  </a:lnTo>
                </a:path>
              </a:pathLst>
            </a:custGeom>
            <a:ln w="9525">
              <a:solidFill>
                <a:srgbClr val="0018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524750" y="7277100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261937" y="523875"/>
                  </a:moveTo>
                  <a:lnTo>
                    <a:pt x="223503" y="521040"/>
                  </a:lnTo>
                  <a:lnTo>
                    <a:pt x="185901" y="512596"/>
                  </a:lnTo>
                  <a:lnTo>
                    <a:pt x="149944" y="498726"/>
                  </a:lnTo>
                  <a:lnTo>
                    <a:pt x="116412" y="479730"/>
                  </a:lnTo>
                  <a:lnTo>
                    <a:pt x="86030" y="456020"/>
                  </a:lnTo>
                  <a:lnTo>
                    <a:pt x="59457" y="428108"/>
                  </a:lnTo>
                  <a:lnTo>
                    <a:pt x="37266" y="396600"/>
                  </a:lnTo>
                  <a:lnTo>
                    <a:pt x="19938" y="362176"/>
                  </a:lnTo>
                  <a:lnTo>
                    <a:pt x="7849" y="325582"/>
                  </a:lnTo>
                  <a:lnTo>
                    <a:pt x="1261" y="287612"/>
                  </a:lnTo>
                  <a:lnTo>
                    <a:pt x="0" y="261937"/>
                  </a:lnTo>
                  <a:lnTo>
                    <a:pt x="315" y="249084"/>
                  </a:lnTo>
                  <a:lnTo>
                    <a:pt x="5033" y="210835"/>
                  </a:lnTo>
                  <a:lnTo>
                    <a:pt x="15311" y="173693"/>
                  </a:lnTo>
                  <a:lnTo>
                    <a:pt x="30929" y="138461"/>
                  </a:lnTo>
                  <a:lnTo>
                    <a:pt x="51547" y="105901"/>
                  </a:lnTo>
                  <a:lnTo>
                    <a:pt x="76719" y="76719"/>
                  </a:lnTo>
                  <a:lnTo>
                    <a:pt x="105901" y="51547"/>
                  </a:lnTo>
                  <a:lnTo>
                    <a:pt x="138461" y="30929"/>
                  </a:lnTo>
                  <a:lnTo>
                    <a:pt x="173693" y="15311"/>
                  </a:lnTo>
                  <a:lnTo>
                    <a:pt x="210835" y="5033"/>
                  </a:lnTo>
                  <a:lnTo>
                    <a:pt x="249084" y="315"/>
                  </a:lnTo>
                  <a:lnTo>
                    <a:pt x="261937" y="0"/>
                  </a:lnTo>
                  <a:lnTo>
                    <a:pt x="274790" y="315"/>
                  </a:lnTo>
                  <a:lnTo>
                    <a:pt x="313039" y="5033"/>
                  </a:lnTo>
                  <a:lnTo>
                    <a:pt x="350181" y="15311"/>
                  </a:lnTo>
                  <a:lnTo>
                    <a:pt x="385413" y="30929"/>
                  </a:lnTo>
                  <a:lnTo>
                    <a:pt x="417973" y="51547"/>
                  </a:lnTo>
                  <a:lnTo>
                    <a:pt x="447154" y="76719"/>
                  </a:lnTo>
                  <a:lnTo>
                    <a:pt x="472327" y="105901"/>
                  </a:lnTo>
                  <a:lnTo>
                    <a:pt x="492945" y="138461"/>
                  </a:lnTo>
                  <a:lnTo>
                    <a:pt x="508563" y="173693"/>
                  </a:lnTo>
                  <a:lnTo>
                    <a:pt x="518841" y="210835"/>
                  </a:lnTo>
                  <a:lnTo>
                    <a:pt x="523559" y="249084"/>
                  </a:lnTo>
                  <a:lnTo>
                    <a:pt x="523875" y="261937"/>
                  </a:lnTo>
                  <a:lnTo>
                    <a:pt x="523559" y="274790"/>
                  </a:lnTo>
                  <a:lnTo>
                    <a:pt x="518841" y="313039"/>
                  </a:lnTo>
                  <a:lnTo>
                    <a:pt x="508563" y="350181"/>
                  </a:lnTo>
                  <a:lnTo>
                    <a:pt x="492945" y="385413"/>
                  </a:lnTo>
                  <a:lnTo>
                    <a:pt x="472327" y="417973"/>
                  </a:lnTo>
                  <a:lnTo>
                    <a:pt x="447154" y="447154"/>
                  </a:lnTo>
                  <a:lnTo>
                    <a:pt x="417973" y="472327"/>
                  </a:lnTo>
                  <a:lnTo>
                    <a:pt x="385413" y="492945"/>
                  </a:lnTo>
                  <a:lnTo>
                    <a:pt x="350181" y="508563"/>
                  </a:lnTo>
                  <a:lnTo>
                    <a:pt x="313039" y="518841"/>
                  </a:lnTo>
                  <a:lnTo>
                    <a:pt x="274790" y="523559"/>
                  </a:lnTo>
                  <a:lnTo>
                    <a:pt x="261937" y="523875"/>
                  </a:lnTo>
                  <a:close/>
                </a:path>
              </a:pathLst>
            </a:custGeom>
            <a:solidFill>
              <a:srgbClr val="ECE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613551" y="7431087"/>
            <a:ext cx="346710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505" dirty="0">
                <a:solidFill>
                  <a:srgbClr val="887DFF"/>
                </a:solidFill>
                <a:latin typeface="Arial"/>
                <a:cs typeface="Arial"/>
              </a:rPr>
              <a:t>0</a:t>
            </a:r>
            <a:r>
              <a:rPr sz="1450" spc="405" dirty="0">
                <a:solidFill>
                  <a:srgbClr val="887DFF"/>
                </a:solidFill>
                <a:latin typeface="Arial"/>
                <a:cs typeface="Arial"/>
              </a:rPr>
              <a:t>6</a:t>
            </a:r>
            <a:endParaRPr sz="14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750300" y="7246127"/>
            <a:ext cx="465455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70" dirty="0">
                <a:solidFill>
                  <a:srgbClr val="001837"/>
                </a:solidFill>
                <a:latin typeface="Arial"/>
                <a:cs typeface="Arial"/>
              </a:rPr>
              <a:t>I</a:t>
            </a:r>
            <a:r>
              <a:rPr sz="3300" spc="-25" dirty="0">
                <a:solidFill>
                  <a:srgbClr val="001837"/>
                </a:solidFill>
                <a:latin typeface="Arial"/>
                <a:cs typeface="Arial"/>
              </a:rPr>
              <a:t>n</a:t>
            </a:r>
            <a:r>
              <a:rPr sz="3300" spc="315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3300" spc="-10" dirty="0">
                <a:solidFill>
                  <a:srgbClr val="001837"/>
                </a:solidFill>
                <a:latin typeface="Arial"/>
                <a:cs typeface="Arial"/>
              </a:rPr>
              <a:t>r</a:t>
            </a:r>
            <a:r>
              <a:rPr sz="3300" spc="-35" dirty="0">
                <a:solidFill>
                  <a:srgbClr val="001837"/>
                </a:solidFill>
                <a:latin typeface="Arial"/>
                <a:cs typeface="Arial"/>
              </a:rPr>
              <a:t>od</a:t>
            </a:r>
            <a:r>
              <a:rPr sz="3300" spc="-25" dirty="0">
                <a:solidFill>
                  <a:srgbClr val="001837"/>
                </a:solidFill>
                <a:latin typeface="Arial"/>
                <a:cs typeface="Arial"/>
              </a:rPr>
              <a:t>u</a:t>
            </a:r>
            <a:r>
              <a:rPr sz="3300" spc="30" dirty="0">
                <a:solidFill>
                  <a:srgbClr val="001837"/>
                </a:solidFill>
                <a:latin typeface="Arial"/>
                <a:cs typeface="Arial"/>
              </a:rPr>
              <a:t>c</a:t>
            </a:r>
            <a:r>
              <a:rPr sz="3300" spc="315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3300" spc="10" dirty="0">
                <a:solidFill>
                  <a:srgbClr val="001837"/>
                </a:solidFill>
                <a:latin typeface="Arial"/>
                <a:cs typeface="Arial"/>
              </a:rPr>
              <a:t>i</a:t>
            </a:r>
            <a:r>
              <a:rPr sz="3300" spc="-35" dirty="0">
                <a:solidFill>
                  <a:srgbClr val="001837"/>
                </a:solidFill>
                <a:latin typeface="Arial"/>
                <a:cs typeface="Arial"/>
              </a:rPr>
              <a:t>o</a:t>
            </a:r>
            <a:r>
              <a:rPr sz="3300" spc="-25" dirty="0">
                <a:solidFill>
                  <a:srgbClr val="001837"/>
                </a:solidFill>
                <a:latin typeface="Arial"/>
                <a:cs typeface="Arial"/>
              </a:rPr>
              <a:t>n</a:t>
            </a:r>
            <a:r>
              <a:rPr sz="3300" spc="-32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3300" spc="245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r>
              <a:rPr sz="3300" spc="-35" dirty="0">
                <a:solidFill>
                  <a:srgbClr val="001837"/>
                </a:solidFill>
                <a:latin typeface="Arial"/>
                <a:cs typeface="Arial"/>
              </a:rPr>
              <a:t>o</a:t>
            </a:r>
            <a:r>
              <a:rPr sz="3300" spc="-320" dirty="0">
                <a:solidFill>
                  <a:srgbClr val="001837"/>
                </a:solidFill>
                <a:latin typeface="Arial"/>
                <a:cs typeface="Arial"/>
              </a:rPr>
              <a:t> </a:t>
            </a:r>
            <a:r>
              <a:rPr sz="3300" spc="-225" dirty="0">
                <a:solidFill>
                  <a:srgbClr val="001837"/>
                </a:solidFill>
                <a:latin typeface="Arial"/>
                <a:cs typeface="Arial"/>
              </a:rPr>
              <a:t>J</a:t>
            </a:r>
            <a:r>
              <a:rPr sz="3300" spc="-210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3300" spc="-175" dirty="0">
                <a:solidFill>
                  <a:srgbClr val="001837"/>
                </a:solidFill>
                <a:latin typeface="Arial"/>
                <a:cs typeface="Arial"/>
              </a:rPr>
              <a:t>v</a:t>
            </a:r>
            <a:r>
              <a:rPr sz="3300" spc="-150" dirty="0">
                <a:solidFill>
                  <a:srgbClr val="001837"/>
                </a:solidFill>
                <a:latin typeface="Arial"/>
                <a:cs typeface="Arial"/>
              </a:rPr>
              <a:t>a</a:t>
            </a:r>
            <a:r>
              <a:rPr sz="3300" spc="-315" dirty="0">
                <a:solidFill>
                  <a:srgbClr val="001837"/>
                </a:solidFill>
                <a:latin typeface="Arial"/>
                <a:cs typeface="Arial"/>
              </a:rPr>
              <a:t>S</a:t>
            </a:r>
            <a:r>
              <a:rPr sz="3300" spc="30" dirty="0">
                <a:solidFill>
                  <a:srgbClr val="001837"/>
                </a:solidFill>
                <a:latin typeface="Arial"/>
                <a:cs typeface="Arial"/>
              </a:rPr>
              <a:t>c</a:t>
            </a:r>
            <a:r>
              <a:rPr sz="3300" spc="20" dirty="0">
                <a:solidFill>
                  <a:srgbClr val="001837"/>
                </a:solidFill>
                <a:latin typeface="Arial"/>
                <a:cs typeface="Arial"/>
              </a:rPr>
              <a:t>r</a:t>
            </a:r>
            <a:r>
              <a:rPr sz="3300" spc="10" dirty="0">
                <a:solidFill>
                  <a:srgbClr val="001837"/>
                </a:solidFill>
                <a:latin typeface="Arial"/>
                <a:cs typeface="Arial"/>
              </a:rPr>
              <a:t>i</a:t>
            </a:r>
            <a:r>
              <a:rPr sz="3300" spc="-40" dirty="0">
                <a:solidFill>
                  <a:srgbClr val="001837"/>
                </a:solidFill>
                <a:latin typeface="Arial"/>
                <a:cs typeface="Arial"/>
              </a:rPr>
              <a:t>p</a:t>
            </a:r>
            <a:r>
              <a:rPr sz="3300" spc="315" dirty="0">
                <a:solidFill>
                  <a:srgbClr val="001837"/>
                </a:solidFill>
                <a:latin typeface="Arial"/>
                <a:cs typeface="Arial"/>
              </a:rPr>
              <a:t>t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943740" y="8096250"/>
            <a:ext cx="10382250" cy="904875"/>
            <a:chOff x="6943740" y="8096250"/>
            <a:chExt cx="10382250" cy="904875"/>
          </a:xfrm>
        </p:grpSpPr>
        <p:sp>
          <p:nvSpPr>
            <p:cNvPr id="33" name="object 33"/>
            <p:cNvSpPr/>
            <p:nvPr/>
          </p:nvSpPr>
          <p:spPr>
            <a:xfrm>
              <a:off x="6943740" y="8101012"/>
              <a:ext cx="10382250" cy="0"/>
            </a:xfrm>
            <a:custGeom>
              <a:avLst/>
              <a:gdLst/>
              <a:ahLst/>
              <a:cxnLst/>
              <a:rect l="l" t="t" r="r" b="b"/>
              <a:pathLst>
                <a:path w="10382250">
                  <a:moveTo>
                    <a:pt x="0" y="0"/>
                  </a:moveTo>
                  <a:lnTo>
                    <a:pt x="10382250" y="0"/>
                  </a:lnTo>
                </a:path>
              </a:pathLst>
            </a:custGeom>
            <a:ln w="9525">
              <a:solidFill>
                <a:srgbClr val="0018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524750" y="8477250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261937" y="523875"/>
                  </a:moveTo>
                  <a:lnTo>
                    <a:pt x="223503" y="521040"/>
                  </a:lnTo>
                  <a:lnTo>
                    <a:pt x="185901" y="512596"/>
                  </a:lnTo>
                  <a:lnTo>
                    <a:pt x="149944" y="498726"/>
                  </a:lnTo>
                  <a:lnTo>
                    <a:pt x="116412" y="479730"/>
                  </a:lnTo>
                  <a:lnTo>
                    <a:pt x="86030" y="456020"/>
                  </a:lnTo>
                  <a:lnTo>
                    <a:pt x="59457" y="428108"/>
                  </a:lnTo>
                  <a:lnTo>
                    <a:pt x="37266" y="396600"/>
                  </a:lnTo>
                  <a:lnTo>
                    <a:pt x="19938" y="362176"/>
                  </a:lnTo>
                  <a:lnTo>
                    <a:pt x="7849" y="325582"/>
                  </a:lnTo>
                  <a:lnTo>
                    <a:pt x="1261" y="287612"/>
                  </a:lnTo>
                  <a:lnTo>
                    <a:pt x="0" y="261937"/>
                  </a:lnTo>
                  <a:lnTo>
                    <a:pt x="315" y="249084"/>
                  </a:lnTo>
                  <a:lnTo>
                    <a:pt x="5033" y="210835"/>
                  </a:lnTo>
                  <a:lnTo>
                    <a:pt x="15311" y="173693"/>
                  </a:lnTo>
                  <a:lnTo>
                    <a:pt x="30929" y="138461"/>
                  </a:lnTo>
                  <a:lnTo>
                    <a:pt x="51547" y="105901"/>
                  </a:lnTo>
                  <a:lnTo>
                    <a:pt x="76719" y="76719"/>
                  </a:lnTo>
                  <a:lnTo>
                    <a:pt x="105901" y="51547"/>
                  </a:lnTo>
                  <a:lnTo>
                    <a:pt x="138461" y="30929"/>
                  </a:lnTo>
                  <a:lnTo>
                    <a:pt x="173693" y="15311"/>
                  </a:lnTo>
                  <a:lnTo>
                    <a:pt x="210835" y="5033"/>
                  </a:lnTo>
                  <a:lnTo>
                    <a:pt x="249084" y="315"/>
                  </a:lnTo>
                  <a:lnTo>
                    <a:pt x="261937" y="0"/>
                  </a:lnTo>
                  <a:lnTo>
                    <a:pt x="274790" y="315"/>
                  </a:lnTo>
                  <a:lnTo>
                    <a:pt x="313039" y="5033"/>
                  </a:lnTo>
                  <a:lnTo>
                    <a:pt x="350181" y="15311"/>
                  </a:lnTo>
                  <a:lnTo>
                    <a:pt x="385413" y="30929"/>
                  </a:lnTo>
                  <a:lnTo>
                    <a:pt x="417973" y="51547"/>
                  </a:lnTo>
                  <a:lnTo>
                    <a:pt x="447154" y="76719"/>
                  </a:lnTo>
                  <a:lnTo>
                    <a:pt x="472327" y="105901"/>
                  </a:lnTo>
                  <a:lnTo>
                    <a:pt x="492945" y="138461"/>
                  </a:lnTo>
                  <a:lnTo>
                    <a:pt x="508563" y="173693"/>
                  </a:lnTo>
                  <a:lnTo>
                    <a:pt x="518841" y="210835"/>
                  </a:lnTo>
                  <a:lnTo>
                    <a:pt x="523559" y="249084"/>
                  </a:lnTo>
                  <a:lnTo>
                    <a:pt x="523875" y="261937"/>
                  </a:lnTo>
                  <a:lnTo>
                    <a:pt x="523559" y="274790"/>
                  </a:lnTo>
                  <a:lnTo>
                    <a:pt x="518841" y="313039"/>
                  </a:lnTo>
                  <a:lnTo>
                    <a:pt x="508563" y="350181"/>
                  </a:lnTo>
                  <a:lnTo>
                    <a:pt x="492945" y="385413"/>
                  </a:lnTo>
                  <a:lnTo>
                    <a:pt x="472327" y="417973"/>
                  </a:lnTo>
                  <a:lnTo>
                    <a:pt x="447154" y="447154"/>
                  </a:lnTo>
                  <a:lnTo>
                    <a:pt x="417973" y="472327"/>
                  </a:lnTo>
                  <a:lnTo>
                    <a:pt x="385413" y="492945"/>
                  </a:lnTo>
                  <a:lnTo>
                    <a:pt x="350181" y="508563"/>
                  </a:lnTo>
                  <a:lnTo>
                    <a:pt x="313039" y="518841"/>
                  </a:lnTo>
                  <a:lnTo>
                    <a:pt x="274790" y="523559"/>
                  </a:lnTo>
                  <a:lnTo>
                    <a:pt x="261937" y="523875"/>
                  </a:lnTo>
                  <a:close/>
                </a:path>
              </a:pathLst>
            </a:custGeom>
            <a:solidFill>
              <a:srgbClr val="ECE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623224" y="8631237"/>
            <a:ext cx="327660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505" dirty="0">
                <a:solidFill>
                  <a:srgbClr val="887DFF"/>
                </a:solidFill>
                <a:latin typeface="Arial"/>
                <a:cs typeface="Arial"/>
              </a:rPr>
              <a:t>0</a:t>
            </a:r>
            <a:r>
              <a:rPr sz="1450" spc="250" dirty="0">
                <a:solidFill>
                  <a:srgbClr val="887DFF"/>
                </a:solidFill>
                <a:latin typeface="Arial"/>
                <a:cs typeface="Arial"/>
              </a:rPr>
              <a:t>7</a:t>
            </a:r>
            <a:endParaRPr sz="14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750300" y="8427227"/>
            <a:ext cx="1929764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465" dirty="0">
                <a:solidFill>
                  <a:srgbClr val="001837"/>
                </a:solidFill>
                <a:latin typeface="Arial"/>
                <a:cs typeface="Arial"/>
              </a:rPr>
              <a:t>R</a:t>
            </a:r>
            <a:r>
              <a:rPr sz="3300" spc="-65" dirty="0">
                <a:solidFill>
                  <a:srgbClr val="001837"/>
                </a:solidFill>
                <a:latin typeface="Arial"/>
                <a:cs typeface="Arial"/>
              </a:rPr>
              <a:t>e</a:t>
            </a:r>
            <a:r>
              <a:rPr sz="3300" spc="-60" dirty="0">
                <a:solidFill>
                  <a:srgbClr val="001837"/>
                </a:solidFill>
                <a:latin typeface="Arial"/>
                <a:cs typeface="Arial"/>
              </a:rPr>
              <a:t>s</a:t>
            </a:r>
            <a:r>
              <a:rPr sz="3300" spc="-35" dirty="0">
                <a:solidFill>
                  <a:srgbClr val="001837"/>
                </a:solidFill>
                <a:latin typeface="Arial"/>
                <a:cs typeface="Arial"/>
              </a:rPr>
              <a:t>o</a:t>
            </a:r>
            <a:r>
              <a:rPr sz="3300" spc="-25" dirty="0">
                <a:solidFill>
                  <a:srgbClr val="001837"/>
                </a:solidFill>
                <a:latin typeface="Arial"/>
                <a:cs typeface="Arial"/>
              </a:rPr>
              <a:t>u</a:t>
            </a:r>
            <a:r>
              <a:rPr sz="3300" spc="-10" dirty="0">
                <a:solidFill>
                  <a:srgbClr val="001837"/>
                </a:solidFill>
                <a:latin typeface="Arial"/>
                <a:cs typeface="Arial"/>
              </a:rPr>
              <a:t>r</a:t>
            </a:r>
            <a:r>
              <a:rPr sz="3300" spc="-15" dirty="0">
                <a:solidFill>
                  <a:srgbClr val="001837"/>
                </a:solidFill>
                <a:latin typeface="Arial"/>
                <a:cs typeface="Arial"/>
              </a:rPr>
              <a:t>c</a:t>
            </a:r>
            <a:r>
              <a:rPr sz="3300" spc="-65" dirty="0">
                <a:solidFill>
                  <a:srgbClr val="001837"/>
                </a:solidFill>
                <a:latin typeface="Arial"/>
                <a:cs typeface="Arial"/>
              </a:rPr>
              <a:t>e</a:t>
            </a:r>
            <a:r>
              <a:rPr sz="3300" spc="-60" dirty="0">
                <a:solidFill>
                  <a:srgbClr val="001837"/>
                </a:solidFill>
                <a:latin typeface="Arial"/>
                <a:cs typeface="Arial"/>
              </a:rPr>
              <a:t>s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0" y="3519937"/>
            <a:ext cx="6068695" cy="3283585"/>
            <a:chOff x="0" y="3519937"/>
            <a:chExt cx="6068695" cy="3283585"/>
          </a:xfrm>
        </p:grpSpPr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975" y="3569208"/>
              <a:ext cx="4736591" cy="323392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519937"/>
              <a:ext cx="2033140" cy="3057525"/>
            </a:xfrm>
            <a:prstGeom prst="rect">
              <a:avLst/>
            </a:prstGeom>
          </p:spPr>
        </p:pic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8750300" y="1292990"/>
            <a:ext cx="480949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270" dirty="0">
                <a:solidFill>
                  <a:srgbClr val="001837"/>
                </a:solidFill>
              </a:rPr>
              <a:t>W</a:t>
            </a:r>
            <a:r>
              <a:rPr sz="3300" spc="-25" dirty="0">
                <a:solidFill>
                  <a:srgbClr val="001837"/>
                </a:solidFill>
              </a:rPr>
              <a:t>h</a:t>
            </a:r>
            <a:r>
              <a:rPr sz="3300" spc="-150" dirty="0">
                <a:solidFill>
                  <a:srgbClr val="001837"/>
                </a:solidFill>
              </a:rPr>
              <a:t>a</a:t>
            </a:r>
            <a:r>
              <a:rPr sz="3300" spc="315" dirty="0">
                <a:solidFill>
                  <a:srgbClr val="001837"/>
                </a:solidFill>
              </a:rPr>
              <a:t>t</a:t>
            </a:r>
            <a:r>
              <a:rPr sz="3300" spc="-320" dirty="0">
                <a:solidFill>
                  <a:srgbClr val="001837"/>
                </a:solidFill>
              </a:rPr>
              <a:t> </a:t>
            </a:r>
            <a:r>
              <a:rPr sz="3300" spc="10" dirty="0">
                <a:solidFill>
                  <a:srgbClr val="001837"/>
                </a:solidFill>
              </a:rPr>
              <a:t>i</a:t>
            </a:r>
            <a:r>
              <a:rPr sz="3300" spc="-60" dirty="0">
                <a:solidFill>
                  <a:srgbClr val="001837"/>
                </a:solidFill>
              </a:rPr>
              <a:t>s</a:t>
            </a:r>
            <a:r>
              <a:rPr sz="3300" spc="-320" dirty="0">
                <a:solidFill>
                  <a:srgbClr val="001837"/>
                </a:solidFill>
              </a:rPr>
              <a:t> </a:t>
            </a:r>
            <a:r>
              <a:rPr sz="3300" spc="-110" dirty="0">
                <a:solidFill>
                  <a:srgbClr val="001837"/>
                </a:solidFill>
              </a:rPr>
              <a:t>w</a:t>
            </a:r>
            <a:r>
              <a:rPr sz="3300" spc="-65" dirty="0">
                <a:solidFill>
                  <a:srgbClr val="001837"/>
                </a:solidFill>
              </a:rPr>
              <a:t>e</a:t>
            </a:r>
            <a:r>
              <a:rPr sz="3300" spc="-40" dirty="0">
                <a:solidFill>
                  <a:srgbClr val="001837"/>
                </a:solidFill>
              </a:rPr>
              <a:t>b</a:t>
            </a:r>
            <a:r>
              <a:rPr sz="3300" spc="-320" dirty="0">
                <a:solidFill>
                  <a:srgbClr val="001837"/>
                </a:solidFill>
              </a:rPr>
              <a:t> </a:t>
            </a:r>
            <a:r>
              <a:rPr sz="3300" spc="-35" dirty="0">
                <a:solidFill>
                  <a:srgbClr val="001837"/>
                </a:solidFill>
              </a:rPr>
              <a:t>d</a:t>
            </a:r>
            <a:r>
              <a:rPr sz="3300" spc="-125" dirty="0">
                <a:solidFill>
                  <a:srgbClr val="001837"/>
                </a:solidFill>
              </a:rPr>
              <a:t>e</a:t>
            </a:r>
            <a:r>
              <a:rPr sz="3300" spc="-145" dirty="0">
                <a:solidFill>
                  <a:srgbClr val="001837"/>
                </a:solidFill>
              </a:rPr>
              <a:t>v</a:t>
            </a:r>
            <a:r>
              <a:rPr sz="3300" spc="-65" dirty="0">
                <a:solidFill>
                  <a:srgbClr val="001837"/>
                </a:solidFill>
              </a:rPr>
              <a:t>e</a:t>
            </a:r>
            <a:r>
              <a:rPr sz="3300" spc="10" dirty="0">
                <a:solidFill>
                  <a:srgbClr val="001837"/>
                </a:solidFill>
              </a:rPr>
              <a:t>l</a:t>
            </a:r>
            <a:r>
              <a:rPr sz="3300" spc="-35" dirty="0">
                <a:solidFill>
                  <a:srgbClr val="001837"/>
                </a:solidFill>
              </a:rPr>
              <a:t>o</a:t>
            </a:r>
            <a:r>
              <a:rPr sz="3300" spc="-40" dirty="0">
                <a:solidFill>
                  <a:srgbClr val="001837"/>
                </a:solidFill>
              </a:rPr>
              <a:t>p</a:t>
            </a:r>
            <a:r>
              <a:rPr sz="3300" spc="-170" dirty="0">
                <a:solidFill>
                  <a:srgbClr val="001837"/>
                </a:solidFill>
              </a:rPr>
              <a:t>m</a:t>
            </a:r>
            <a:r>
              <a:rPr sz="3300" spc="-110" dirty="0">
                <a:solidFill>
                  <a:srgbClr val="001837"/>
                </a:solidFill>
              </a:rPr>
              <a:t>e</a:t>
            </a:r>
            <a:r>
              <a:rPr sz="3300" spc="-25" dirty="0">
                <a:solidFill>
                  <a:srgbClr val="001837"/>
                </a:solidFill>
              </a:rPr>
              <a:t>n</a:t>
            </a:r>
            <a:r>
              <a:rPr sz="3300" spc="315" dirty="0">
                <a:solidFill>
                  <a:srgbClr val="001837"/>
                </a:solidFill>
              </a:rPr>
              <a:t>t</a:t>
            </a:r>
            <a:r>
              <a:rPr sz="3300" spc="-235" dirty="0">
                <a:solidFill>
                  <a:srgbClr val="001837"/>
                </a:solidFill>
              </a:rPr>
              <a:t>?</a:t>
            </a:r>
            <a:endParaRPr sz="3300"/>
          </a:p>
        </p:txBody>
      </p:sp>
      <p:pic>
        <p:nvPicPr>
          <p:cNvPr id="41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86500" y="4495800"/>
            <a:ext cx="9048750" cy="1285875"/>
          </a:xfrm>
          <a:custGeom>
            <a:avLst/>
            <a:gdLst/>
            <a:ahLst/>
            <a:cxnLst/>
            <a:rect l="l" t="t" r="r" b="b"/>
            <a:pathLst>
              <a:path w="9048750" h="1285875">
                <a:moveTo>
                  <a:pt x="8405812" y="1285875"/>
                </a:moveTo>
                <a:lnTo>
                  <a:pt x="642937" y="1285875"/>
                </a:lnTo>
                <a:lnTo>
                  <a:pt x="627154" y="1285681"/>
                </a:lnTo>
                <a:lnTo>
                  <a:pt x="579918" y="1282779"/>
                </a:lnTo>
                <a:lnTo>
                  <a:pt x="533024" y="1276408"/>
                </a:lnTo>
                <a:lnTo>
                  <a:pt x="486716" y="1266607"/>
                </a:lnTo>
                <a:lnTo>
                  <a:pt x="441255" y="1253422"/>
                </a:lnTo>
                <a:lnTo>
                  <a:pt x="396896" y="1236935"/>
                </a:lnTo>
                <a:lnTo>
                  <a:pt x="353869" y="1217229"/>
                </a:lnTo>
                <a:lnTo>
                  <a:pt x="312400" y="1194404"/>
                </a:lnTo>
                <a:lnTo>
                  <a:pt x="272724" y="1168590"/>
                </a:lnTo>
                <a:lnTo>
                  <a:pt x="235062" y="1139932"/>
                </a:lnTo>
                <a:lnTo>
                  <a:pt x="199609" y="1108588"/>
                </a:lnTo>
                <a:lnTo>
                  <a:pt x="166552" y="1074705"/>
                </a:lnTo>
                <a:lnTo>
                  <a:pt x="136076" y="1038492"/>
                </a:lnTo>
                <a:lnTo>
                  <a:pt x="108354" y="1000134"/>
                </a:lnTo>
                <a:lnTo>
                  <a:pt x="83528" y="959844"/>
                </a:lnTo>
                <a:lnTo>
                  <a:pt x="61728" y="917828"/>
                </a:lnTo>
                <a:lnTo>
                  <a:pt x="43079" y="874322"/>
                </a:lnTo>
                <a:lnTo>
                  <a:pt x="27684" y="829572"/>
                </a:lnTo>
                <a:lnTo>
                  <a:pt x="15622" y="783810"/>
                </a:lnTo>
                <a:lnTo>
                  <a:pt x="6958" y="737276"/>
                </a:lnTo>
                <a:lnTo>
                  <a:pt x="1741" y="690230"/>
                </a:lnTo>
                <a:lnTo>
                  <a:pt x="0" y="642937"/>
                </a:lnTo>
                <a:lnTo>
                  <a:pt x="193" y="627154"/>
                </a:lnTo>
                <a:lnTo>
                  <a:pt x="3095" y="579918"/>
                </a:lnTo>
                <a:lnTo>
                  <a:pt x="9464" y="533024"/>
                </a:lnTo>
                <a:lnTo>
                  <a:pt x="19267" y="486716"/>
                </a:lnTo>
                <a:lnTo>
                  <a:pt x="32451" y="441255"/>
                </a:lnTo>
                <a:lnTo>
                  <a:pt x="48940" y="396896"/>
                </a:lnTo>
                <a:lnTo>
                  <a:pt x="68647" y="353869"/>
                </a:lnTo>
                <a:lnTo>
                  <a:pt x="91471" y="312400"/>
                </a:lnTo>
                <a:lnTo>
                  <a:pt x="117284" y="272724"/>
                </a:lnTo>
                <a:lnTo>
                  <a:pt x="145940" y="235062"/>
                </a:lnTo>
                <a:lnTo>
                  <a:pt x="177288" y="199609"/>
                </a:lnTo>
                <a:lnTo>
                  <a:pt x="211166" y="166552"/>
                </a:lnTo>
                <a:lnTo>
                  <a:pt x="247386" y="136076"/>
                </a:lnTo>
                <a:lnTo>
                  <a:pt x="285740" y="108354"/>
                </a:lnTo>
                <a:lnTo>
                  <a:pt x="326030" y="83528"/>
                </a:lnTo>
                <a:lnTo>
                  <a:pt x="368045" y="61728"/>
                </a:lnTo>
                <a:lnTo>
                  <a:pt x="411552" y="43079"/>
                </a:lnTo>
                <a:lnTo>
                  <a:pt x="456302" y="27684"/>
                </a:lnTo>
                <a:lnTo>
                  <a:pt x="502064" y="15622"/>
                </a:lnTo>
                <a:lnTo>
                  <a:pt x="548598" y="6958"/>
                </a:lnTo>
                <a:lnTo>
                  <a:pt x="595644" y="1741"/>
                </a:lnTo>
                <a:lnTo>
                  <a:pt x="642937" y="0"/>
                </a:lnTo>
                <a:lnTo>
                  <a:pt x="8405812" y="0"/>
                </a:lnTo>
                <a:lnTo>
                  <a:pt x="8453104" y="1741"/>
                </a:lnTo>
                <a:lnTo>
                  <a:pt x="8500149" y="6958"/>
                </a:lnTo>
                <a:lnTo>
                  <a:pt x="8546688" y="15622"/>
                </a:lnTo>
                <a:lnTo>
                  <a:pt x="8592445" y="27684"/>
                </a:lnTo>
                <a:lnTo>
                  <a:pt x="8637199" y="43079"/>
                </a:lnTo>
                <a:lnTo>
                  <a:pt x="8680702" y="61728"/>
                </a:lnTo>
                <a:lnTo>
                  <a:pt x="8722718" y="83528"/>
                </a:lnTo>
                <a:lnTo>
                  <a:pt x="8763009" y="108354"/>
                </a:lnTo>
                <a:lnTo>
                  <a:pt x="8801367" y="136076"/>
                </a:lnTo>
                <a:lnTo>
                  <a:pt x="8837587" y="166552"/>
                </a:lnTo>
                <a:lnTo>
                  <a:pt x="8871463" y="199609"/>
                </a:lnTo>
                <a:lnTo>
                  <a:pt x="8902807" y="235062"/>
                </a:lnTo>
                <a:lnTo>
                  <a:pt x="8931465" y="272724"/>
                </a:lnTo>
                <a:lnTo>
                  <a:pt x="8957279" y="312400"/>
                </a:lnTo>
                <a:lnTo>
                  <a:pt x="8980104" y="353869"/>
                </a:lnTo>
                <a:lnTo>
                  <a:pt x="8999810" y="396896"/>
                </a:lnTo>
                <a:lnTo>
                  <a:pt x="9016301" y="441255"/>
                </a:lnTo>
                <a:lnTo>
                  <a:pt x="9029483" y="486716"/>
                </a:lnTo>
                <a:lnTo>
                  <a:pt x="9039283" y="533024"/>
                </a:lnTo>
                <a:lnTo>
                  <a:pt x="9045654" y="579918"/>
                </a:lnTo>
                <a:lnTo>
                  <a:pt x="9048556" y="627154"/>
                </a:lnTo>
                <a:lnTo>
                  <a:pt x="9048750" y="642937"/>
                </a:lnTo>
                <a:lnTo>
                  <a:pt x="9048556" y="658720"/>
                </a:lnTo>
                <a:lnTo>
                  <a:pt x="9045654" y="705956"/>
                </a:lnTo>
                <a:lnTo>
                  <a:pt x="9039283" y="752850"/>
                </a:lnTo>
                <a:lnTo>
                  <a:pt x="9029483" y="799158"/>
                </a:lnTo>
                <a:lnTo>
                  <a:pt x="9016301" y="844619"/>
                </a:lnTo>
                <a:lnTo>
                  <a:pt x="8999810" y="888978"/>
                </a:lnTo>
                <a:lnTo>
                  <a:pt x="8980104" y="932005"/>
                </a:lnTo>
                <a:lnTo>
                  <a:pt x="8957279" y="973474"/>
                </a:lnTo>
                <a:lnTo>
                  <a:pt x="8931465" y="1013150"/>
                </a:lnTo>
                <a:lnTo>
                  <a:pt x="8902807" y="1050817"/>
                </a:lnTo>
                <a:lnTo>
                  <a:pt x="8871463" y="1086264"/>
                </a:lnTo>
                <a:lnTo>
                  <a:pt x="8837587" y="1119324"/>
                </a:lnTo>
                <a:lnTo>
                  <a:pt x="8801367" y="1149798"/>
                </a:lnTo>
                <a:lnTo>
                  <a:pt x="8763009" y="1177518"/>
                </a:lnTo>
                <a:lnTo>
                  <a:pt x="8722718" y="1202349"/>
                </a:lnTo>
                <a:lnTo>
                  <a:pt x="8680702" y="1224148"/>
                </a:lnTo>
                <a:lnTo>
                  <a:pt x="8637199" y="1242796"/>
                </a:lnTo>
                <a:lnTo>
                  <a:pt x="8592445" y="1258185"/>
                </a:lnTo>
                <a:lnTo>
                  <a:pt x="8546688" y="1270252"/>
                </a:lnTo>
                <a:lnTo>
                  <a:pt x="8500149" y="1278914"/>
                </a:lnTo>
                <a:lnTo>
                  <a:pt x="8453104" y="1284135"/>
                </a:lnTo>
                <a:lnTo>
                  <a:pt x="8405812" y="128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98223" y="4846954"/>
            <a:ext cx="6425565" cy="560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305" dirty="0">
                <a:solidFill>
                  <a:srgbClr val="887DFF"/>
                </a:solidFill>
              </a:rPr>
              <a:t>0</a:t>
            </a:r>
            <a:r>
              <a:rPr spc="-484" dirty="0">
                <a:solidFill>
                  <a:srgbClr val="887DFF"/>
                </a:solidFill>
              </a:rPr>
              <a:t>1</a:t>
            </a:r>
            <a:r>
              <a:rPr spc="-254" dirty="0">
                <a:solidFill>
                  <a:srgbClr val="887DFF"/>
                </a:solidFill>
              </a:rPr>
              <a:t> </a:t>
            </a:r>
            <a:r>
              <a:rPr spc="110" dirty="0"/>
              <a:t>W</a:t>
            </a:r>
            <a:r>
              <a:rPr spc="225" dirty="0"/>
              <a:t>h</a:t>
            </a:r>
            <a:r>
              <a:rPr spc="75" dirty="0"/>
              <a:t>a</a:t>
            </a:r>
            <a:r>
              <a:rPr spc="505" dirty="0"/>
              <a:t>t</a:t>
            </a:r>
            <a:r>
              <a:rPr spc="-254" dirty="0"/>
              <a:t> </a:t>
            </a:r>
            <a:r>
              <a:rPr spc="114" dirty="0"/>
              <a:t>i</a:t>
            </a:r>
            <a:r>
              <a:rPr spc="155" dirty="0"/>
              <a:t>s</a:t>
            </a:r>
            <a:r>
              <a:rPr spc="-254" dirty="0"/>
              <a:t> </a:t>
            </a:r>
            <a:r>
              <a:rPr spc="-110" dirty="0"/>
              <a:t>W</a:t>
            </a:r>
            <a:r>
              <a:rPr spc="175" dirty="0"/>
              <a:t>e</a:t>
            </a:r>
            <a:r>
              <a:rPr spc="210" dirty="0"/>
              <a:t>b</a:t>
            </a:r>
            <a:r>
              <a:rPr spc="-254" dirty="0"/>
              <a:t> </a:t>
            </a:r>
            <a:r>
              <a:rPr spc="-80" dirty="0"/>
              <a:t>D</a:t>
            </a:r>
            <a:r>
              <a:rPr spc="100" dirty="0"/>
              <a:t>e</a:t>
            </a:r>
            <a:r>
              <a:rPr spc="55" dirty="0"/>
              <a:t>v</a:t>
            </a:r>
            <a:r>
              <a:rPr spc="175" dirty="0"/>
              <a:t>e</a:t>
            </a:r>
            <a:r>
              <a:rPr spc="114" dirty="0"/>
              <a:t>l</a:t>
            </a:r>
            <a:r>
              <a:rPr spc="215" dirty="0"/>
              <a:t>o</a:t>
            </a:r>
            <a:r>
              <a:rPr spc="210" dirty="0"/>
              <a:t>p</a:t>
            </a:r>
            <a:r>
              <a:rPr spc="175" dirty="0"/>
              <a:t>m</a:t>
            </a:r>
            <a:r>
              <a:rPr spc="120" dirty="0"/>
              <a:t>e</a:t>
            </a:r>
            <a:r>
              <a:rPr spc="225" dirty="0"/>
              <a:t>n</a:t>
            </a:r>
            <a:r>
              <a:rPr spc="505" dirty="0"/>
              <a:t>t</a:t>
            </a:r>
            <a:r>
              <a:rPr spc="-30" dirty="0"/>
              <a:t>?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3448050"/>
            <a:ext cx="4333890" cy="34861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432" y="408431"/>
            <a:ext cx="18214975" cy="9878695"/>
            <a:chOff x="27432" y="408431"/>
            <a:chExt cx="18214975" cy="98786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9575" y="3294887"/>
              <a:ext cx="9442704" cy="69921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32" y="3294887"/>
              <a:ext cx="9518904" cy="69921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8776" y="408431"/>
              <a:ext cx="13490447" cy="323087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328217" y="7071538"/>
            <a:ext cx="4860290" cy="1574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ctr">
              <a:lnSpc>
                <a:spcPct val="113100"/>
              </a:lnSpc>
              <a:spcBef>
                <a:spcPts val="114"/>
              </a:spcBef>
            </a:pPr>
            <a:r>
              <a:rPr sz="1750" dirty="0">
                <a:latin typeface="Verdana"/>
                <a:cs typeface="Verdana"/>
              </a:rPr>
              <a:t>Front-end </a:t>
            </a:r>
            <a:r>
              <a:rPr sz="1750" spc="10" dirty="0">
                <a:latin typeface="Verdana"/>
                <a:cs typeface="Verdana"/>
              </a:rPr>
              <a:t>web </a:t>
            </a:r>
            <a:r>
              <a:rPr sz="1750" spc="5" dirty="0">
                <a:latin typeface="Verdana"/>
                <a:cs typeface="Verdana"/>
              </a:rPr>
              <a:t>development </a:t>
            </a:r>
            <a:r>
              <a:rPr sz="1750" spc="40" dirty="0">
                <a:latin typeface="Verdana"/>
                <a:cs typeface="Verdana"/>
              </a:rPr>
              <a:t>is </a:t>
            </a:r>
            <a:r>
              <a:rPr sz="1750" spc="45" dirty="0">
                <a:latin typeface="Verdana"/>
                <a:cs typeface="Verdana"/>
              </a:rPr>
              <a:t>the </a:t>
            </a:r>
            <a:r>
              <a:rPr sz="1750" spc="50" dirty="0">
                <a:latin typeface="Verdana"/>
                <a:cs typeface="Verdana"/>
              </a:rPr>
              <a:t> </a:t>
            </a:r>
            <a:r>
              <a:rPr sz="1750" spc="5" dirty="0">
                <a:latin typeface="Verdana"/>
                <a:cs typeface="Verdana"/>
              </a:rPr>
              <a:t>development</a:t>
            </a:r>
            <a:r>
              <a:rPr sz="1750" spc="-254" dirty="0">
                <a:latin typeface="Verdana"/>
                <a:cs typeface="Verdana"/>
              </a:rPr>
              <a:t> </a:t>
            </a:r>
            <a:r>
              <a:rPr sz="1750" spc="55" dirty="0">
                <a:latin typeface="Verdana"/>
                <a:cs typeface="Verdana"/>
              </a:rPr>
              <a:t>of</a:t>
            </a:r>
            <a:r>
              <a:rPr sz="1750" spc="-250" dirty="0">
                <a:latin typeface="Verdana"/>
                <a:cs typeface="Verdana"/>
              </a:rPr>
              <a:t> </a:t>
            </a:r>
            <a:r>
              <a:rPr sz="1750" spc="45" dirty="0">
                <a:latin typeface="Verdana"/>
                <a:cs typeface="Verdana"/>
              </a:rPr>
              <a:t>the</a:t>
            </a:r>
            <a:r>
              <a:rPr sz="1750" spc="-250" dirty="0">
                <a:latin typeface="Verdana"/>
                <a:cs typeface="Verdana"/>
              </a:rPr>
              <a:t> </a:t>
            </a:r>
            <a:r>
              <a:rPr sz="1750" spc="10" dirty="0">
                <a:latin typeface="Verdana"/>
                <a:cs typeface="Verdana"/>
              </a:rPr>
              <a:t>graphical</a:t>
            </a:r>
            <a:r>
              <a:rPr sz="1750" spc="-254" dirty="0">
                <a:latin typeface="Verdana"/>
                <a:cs typeface="Verdana"/>
              </a:rPr>
              <a:t> </a:t>
            </a:r>
            <a:r>
              <a:rPr sz="1750" spc="20" dirty="0">
                <a:latin typeface="Verdana"/>
                <a:cs typeface="Verdana"/>
              </a:rPr>
              <a:t>user</a:t>
            </a:r>
            <a:r>
              <a:rPr sz="1750" spc="-250" dirty="0">
                <a:latin typeface="Verdana"/>
                <a:cs typeface="Verdana"/>
              </a:rPr>
              <a:t> </a:t>
            </a:r>
            <a:r>
              <a:rPr sz="1750" spc="25" dirty="0">
                <a:latin typeface="Verdana"/>
                <a:cs typeface="Verdana"/>
              </a:rPr>
              <a:t>interface </a:t>
            </a:r>
            <a:r>
              <a:rPr sz="1750" spc="-600" dirty="0">
                <a:latin typeface="Verdana"/>
                <a:cs typeface="Verdana"/>
              </a:rPr>
              <a:t> </a:t>
            </a:r>
            <a:r>
              <a:rPr sz="1750" spc="50" dirty="0">
                <a:latin typeface="Verdana"/>
                <a:cs typeface="Verdana"/>
              </a:rPr>
              <a:t>o</a:t>
            </a:r>
            <a:r>
              <a:rPr sz="1750" spc="65" dirty="0">
                <a:latin typeface="Verdana"/>
                <a:cs typeface="Verdana"/>
              </a:rPr>
              <a:t>f</a:t>
            </a:r>
            <a:r>
              <a:rPr sz="1750" spc="-260" dirty="0">
                <a:latin typeface="Verdana"/>
                <a:cs typeface="Verdana"/>
              </a:rPr>
              <a:t> </a:t>
            </a:r>
            <a:r>
              <a:rPr sz="1750" spc="-15" dirty="0">
                <a:latin typeface="Verdana"/>
                <a:cs typeface="Verdana"/>
              </a:rPr>
              <a:t>a</a:t>
            </a:r>
            <a:r>
              <a:rPr sz="1750" spc="-260" dirty="0">
                <a:latin typeface="Verdana"/>
                <a:cs typeface="Verdana"/>
              </a:rPr>
              <a:t> </a:t>
            </a:r>
            <a:r>
              <a:rPr sz="1750" spc="-30" dirty="0">
                <a:latin typeface="Verdana"/>
                <a:cs typeface="Verdana"/>
              </a:rPr>
              <a:t>w</a:t>
            </a:r>
            <a:r>
              <a:rPr sz="1750" spc="40" dirty="0">
                <a:latin typeface="Verdana"/>
                <a:cs typeface="Verdana"/>
              </a:rPr>
              <a:t>e</a:t>
            </a:r>
            <a:r>
              <a:rPr sz="1750" spc="-10" dirty="0">
                <a:latin typeface="Verdana"/>
                <a:cs typeface="Verdana"/>
              </a:rPr>
              <a:t>b</a:t>
            </a:r>
            <a:r>
              <a:rPr sz="1750" spc="60" dirty="0">
                <a:latin typeface="Verdana"/>
                <a:cs typeface="Verdana"/>
              </a:rPr>
              <a:t>s</a:t>
            </a:r>
            <a:r>
              <a:rPr sz="1750" spc="20" dirty="0">
                <a:latin typeface="Verdana"/>
                <a:cs typeface="Verdana"/>
              </a:rPr>
              <a:t>i</a:t>
            </a:r>
            <a:r>
              <a:rPr sz="1750" spc="35" dirty="0">
                <a:latin typeface="Verdana"/>
                <a:cs typeface="Verdana"/>
              </a:rPr>
              <a:t>t</a:t>
            </a:r>
            <a:r>
              <a:rPr sz="1750" dirty="0">
                <a:latin typeface="Verdana"/>
                <a:cs typeface="Verdana"/>
              </a:rPr>
              <a:t>e</a:t>
            </a:r>
            <a:r>
              <a:rPr sz="1750" spc="-95" dirty="0">
                <a:latin typeface="Verdana"/>
                <a:cs typeface="Verdana"/>
              </a:rPr>
              <a:t>,</a:t>
            </a:r>
            <a:r>
              <a:rPr sz="1750" spc="-260" dirty="0">
                <a:latin typeface="Verdana"/>
                <a:cs typeface="Verdana"/>
              </a:rPr>
              <a:t> </a:t>
            </a:r>
            <a:r>
              <a:rPr sz="1750" spc="85" dirty="0">
                <a:latin typeface="Verdana"/>
                <a:cs typeface="Verdana"/>
              </a:rPr>
              <a:t>t</a:t>
            </a:r>
            <a:r>
              <a:rPr sz="1750" spc="15" dirty="0">
                <a:latin typeface="Verdana"/>
                <a:cs typeface="Verdana"/>
              </a:rPr>
              <a:t>h</a:t>
            </a:r>
            <a:r>
              <a:rPr sz="1750" spc="-50" dirty="0">
                <a:latin typeface="Verdana"/>
                <a:cs typeface="Verdana"/>
              </a:rPr>
              <a:t>r</a:t>
            </a:r>
            <a:r>
              <a:rPr sz="1750" spc="50" dirty="0">
                <a:latin typeface="Verdana"/>
                <a:cs typeface="Verdana"/>
              </a:rPr>
              <a:t>o</a:t>
            </a:r>
            <a:r>
              <a:rPr sz="1750" spc="15" dirty="0">
                <a:latin typeface="Verdana"/>
                <a:cs typeface="Verdana"/>
              </a:rPr>
              <a:t>ugh</a:t>
            </a:r>
            <a:r>
              <a:rPr sz="1750" spc="-260" dirty="0">
                <a:latin typeface="Verdana"/>
                <a:cs typeface="Verdana"/>
              </a:rPr>
              <a:t> </a:t>
            </a:r>
            <a:r>
              <a:rPr sz="1750" spc="85" dirty="0">
                <a:latin typeface="Verdana"/>
                <a:cs typeface="Verdana"/>
              </a:rPr>
              <a:t>t</a:t>
            </a:r>
            <a:r>
              <a:rPr sz="1750" spc="15" dirty="0">
                <a:latin typeface="Verdana"/>
                <a:cs typeface="Verdana"/>
              </a:rPr>
              <a:t>h</a:t>
            </a:r>
            <a:r>
              <a:rPr sz="1750" spc="40" dirty="0">
                <a:latin typeface="Verdana"/>
                <a:cs typeface="Verdana"/>
              </a:rPr>
              <a:t>e</a:t>
            </a:r>
            <a:r>
              <a:rPr sz="1750" spc="-260" dirty="0">
                <a:latin typeface="Verdana"/>
                <a:cs typeface="Verdana"/>
              </a:rPr>
              <a:t> </a:t>
            </a:r>
            <a:r>
              <a:rPr sz="1750" spc="15" dirty="0">
                <a:latin typeface="Verdana"/>
                <a:cs typeface="Verdana"/>
              </a:rPr>
              <a:t>u</a:t>
            </a:r>
            <a:r>
              <a:rPr sz="1750" spc="60" dirty="0">
                <a:latin typeface="Verdana"/>
                <a:cs typeface="Verdana"/>
              </a:rPr>
              <a:t>s</a:t>
            </a:r>
            <a:r>
              <a:rPr sz="1750" spc="40" dirty="0">
                <a:latin typeface="Verdana"/>
                <a:cs typeface="Verdana"/>
              </a:rPr>
              <a:t>e</a:t>
            </a:r>
            <a:r>
              <a:rPr sz="1750" spc="-260" dirty="0">
                <a:latin typeface="Verdana"/>
                <a:cs typeface="Verdana"/>
              </a:rPr>
              <a:t> </a:t>
            </a:r>
            <a:r>
              <a:rPr sz="1750" spc="50" dirty="0">
                <a:latin typeface="Verdana"/>
                <a:cs typeface="Verdana"/>
              </a:rPr>
              <a:t>o</a:t>
            </a:r>
            <a:r>
              <a:rPr sz="1750" spc="65" dirty="0">
                <a:latin typeface="Verdana"/>
                <a:cs typeface="Verdana"/>
              </a:rPr>
              <a:t>f</a:t>
            </a:r>
            <a:r>
              <a:rPr sz="1750" spc="-260" dirty="0">
                <a:latin typeface="Verdana"/>
                <a:cs typeface="Verdana"/>
              </a:rPr>
              <a:t> </a:t>
            </a:r>
            <a:r>
              <a:rPr sz="1750" spc="-20" dirty="0">
                <a:latin typeface="Verdana"/>
                <a:cs typeface="Verdana"/>
              </a:rPr>
              <a:t>H</a:t>
            </a:r>
            <a:r>
              <a:rPr sz="1750" spc="10" dirty="0">
                <a:latin typeface="Verdana"/>
                <a:cs typeface="Verdana"/>
              </a:rPr>
              <a:t>T</a:t>
            </a:r>
            <a:r>
              <a:rPr sz="1750" spc="60" dirty="0">
                <a:latin typeface="Verdana"/>
                <a:cs typeface="Verdana"/>
              </a:rPr>
              <a:t>M</a:t>
            </a:r>
            <a:r>
              <a:rPr sz="1750" spc="-15" dirty="0">
                <a:latin typeface="Verdana"/>
                <a:cs typeface="Verdana"/>
              </a:rPr>
              <a:t>L</a:t>
            </a:r>
            <a:r>
              <a:rPr sz="1750" spc="-95" dirty="0">
                <a:latin typeface="Verdana"/>
                <a:cs typeface="Verdana"/>
              </a:rPr>
              <a:t>,</a:t>
            </a:r>
            <a:r>
              <a:rPr sz="1750" spc="-260" dirty="0">
                <a:latin typeface="Verdana"/>
                <a:cs typeface="Verdana"/>
              </a:rPr>
              <a:t> </a:t>
            </a:r>
            <a:r>
              <a:rPr sz="1750" spc="155" dirty="0">
                <a:latin typeface="Verdana"/>
                <a:cs typeface="Verdana"/>
              </a:rPr>
              <a:t>C</a:t>
            </a:r>
            <a:r>
              <a:rPr sz="1750" spc="10" dirty="0">
                <a:latin typeface="Verdana"/>
                <a:cs typeface="Verdana"/>
              </a:rPr>
              <a:t>S</a:t>
            </a:r>
            <a:r>
              <a:rPr sz="1750" spc="-60" dirty="0">
                <a:latin typeface="Verdana"/>
                <a:cs typeface="Verdana"/>
              </a:rPr>
              <a:t>S</a:t>
            </a:r>
            <a:r>
              <a:rPr sz="1750" spc="-90" dirty="0">
                <a:latin typeface="Verdana"/>
                <a:cs typeface="Verdana"/>
              </a:rPr>
              <a:t>,  </a:t>
            </a:r>
            <a:r>
              <a:rPr sz="1750" spc="-15" dirty="0">
                <a:latin typeface="Verdana"/>
                <a:cs typeface="Verdana"/>
              </a:rPr>
              <a:t>a</a:t>
            </a:r>
            <a:r>
              <a:rPr sz="1750" dirty="0">
                <a:latin typeface="Verdana"/>
                <a:cs typeface="Verdana"/>
              </a:rPr>
              <a:t>n</a:t>
            </a:r>
            <a:r>
              <a:rPr sz="1750" spc="20" dirty="0">
                <a:latin typeface="Verdana"/>
                <a:cs typeface="Verdana"/>
              </a:rPr>
              <a:t>d</a:t>
            </a:r>
            <a:r>
              <a:rPr sz="1750" spc="-260" dirty="0">
                <a:latin typeface="Verdana"/>
                <a:cs typeface="Verdana"/>
              </a:rPr>
              <a:t> </a:t>
            </a:r>
            <a:r>
              <a:rPr sz="1750" spc="105" dirty="0">
                <a:latin typeface="Verdana"/>
                <a:cs typeface="Verdana"/>
              </a:rPr>
              <a:t>J</a:t>
            </a:r>
            <a:r>
              <a:rPr sz="1750" spc="-55" dirty="0">
                <a:latin typeface="Verdana"/>
                <a:cs typeface="Verdana"/>
              </a:rPr>
              <a:t>a</a:t>
            </a:r>
            <a:r>
              <a:rPr sz="1750" spc="-100" dirty="0">
                <a:latin typeface="Verdana"/>
                <a:cs typeface="Verdana"/>
              </a:rPr>
              <a:t>v</a:t>
            </a:r>
            <a:r>
              <a:rPr sz="1750" spc="-15" dirty="0">
                <a:latin typeface="Verdana"/>
                <a:cs typeface="Verdana"/>
              </a:rPr>
              <a:t>aS</a:t>
            </a:r>
            <a:r>
              <a:rPr sz="1750" spc="120" dirty="0">
                <a:latin typeface="Verdana"/>
                <a:cs typeface="Verdana"/>
              </a:rPr>
              <a:t>c</a:t>
            </a:r>
            <a:r>
              <a:rPr sz="1750" spc="-30" dirty="0">
                <a:latin typeface="Verdana"/>
                <a:cs typeface="Verdana"/>
              </a:rPr>
              <a:t>r</a:t>
            </a:r>
            <a:r>
              <a:rPr sz="1750" spc="20" dirty="0">
                <a:latin typeface="Verdana"/>
                <a:cs typeface="Verdana"/>
              </a:rPr>
              <a:t>i</a:t>
            </a:r>
            <a:r>
              <a:rPr sz="1750" spc="15" dirty="0">
                <a:latin typeface="Verdana"/>
                <a:cs typeface="Verdana"/>
              </a:rPr>
              <a:t>p</a:t>
            </a:r>
            <a:r>
              <a:rPr sz="1750" spc="85" dirty="0">
                <a:latin typeface="Verdana"/>
                <a:cs typeface="Verdana"/>
              </a:rPr>
              <a:t>t</a:t>
            </a:r>
            <a:r>
              <a:rPr sz="1750" spc="-95" dirty="0">
                <a:latin typeface="Verdana"/>
                <a:cs typeface="Verdana"/>
              </a:rPr>
              <a:t>,</a:t>
            </a:r>
            <a:r>
              <a:rPr sz="1750" spc="-260" dirty="0">
                <a:latin typeface="Verdana"/>
                <a:cs typeface="Verdana"/>
              </a:rPr>
              <a:t> </a:t>
            </a:r>
            <a:r>
              <a:rPr sz="1750" spc="60" dirty="0">
                <a:latin typeface="Verdana"/>
                <a:cs typeface="Verdana"/>
              </a:rPr>
              <a:t>s</a:t>
            </a:r>
            <a:r>
              <a:rPr sz="1750" spc="50" dirty="0">
                <a:latin typeface="Verdana"/>
                <a:cs typeface="Verdana"/>
              </a:rPr>
              <a:t>o</a:t>
            </a:r>
            <a:r>
              <a:rPr sz="1750" spc="-260" dirty="0">
                <a:latin typeface="Verdana"/>
                <a:cs typeface="Verdana"/>
              </a:rPr>
              <a:t> </a:t>
            </a:r>
            <a:r>
              <a:rPr sz="1750" spc="85" dirty="0">
                <a:latin typeface="Verdana"/>
                <a:cs typeface="Verdana"/>
              </a:rPr>
              <a:t>t</a:t>
            </a:r>
            <a:r>
              <a:rPr sz="1750" spc="15" dirty="0">
                <a:latin typeface="Verdana"/>
                <a:cs typeface="Verdana"/>
              </a:rPr>
              <a:t>h</a:t>
            </a:r>
            <a:r>
              <a:rPr sz="1750" spc="-15" dirty="0">
                <a:latin typeface="Verdana"/>
                <a:cs typeface="Verdana"/>
              </a:rPr>
              <a:t>a</a:t>
            </a:r>
            <a:r>
              <a:rPr sz="1750" spc="85" dirty="0">
                <a:latin typeface="Verdana"/>
                <a:cs typeface="Verdana"/>
              </a:rPr>
              <a:t>t</a:t>
            </a:r>
            <a:r>
              <a:rPr sz="1750" spc="-260" dirty="0">
                <a:latin typeface="Verdana"/>
                <a:cs typeface="Verdana"/>
              </a:rPr>
              <a:t> </a:t>
            </a:r>
            <a:r>
              <a:rPr sz="1750" spc="15" dirty="0">
                <a:latin typeface="Verdana"/>
                <a:cs typeface="Verdana"/>
              </a:rPr>
              <a:t>u</a:t>
            </a:r>
            <a:r>
              <a:rPr sz="1750" spc="60" dirty="0">
                <a:latin typeface="Verdana"/>
                <a:cs typeface="Verdana"/>
              </a:rPr>
              <a:t>s</a:t>
            </a:r>
            <a:r>
              <a:rPr sz="1750" spc="40" dirty="0">
                <a:latin typeface="Verdana"/>
                <a:cs typeface="Verdana"/>
              </a:rPr>
              <a:t>e</a:t>
            </a:r>
            <a:r>
              <a:rPr sz="1750" spc="-70" dirty="0">
                <a:latin typeface="Verdana"/>
                <a:cs typeface="Verdana"/>
              </a:rPr>
              <a:t>r</a:t>
            </a:r>
            <a:r>
              <a:rPr sz="1750" spc="60" dirty="0">
                <a:latin typeface="Verdana"/>
                <a:cs typeface="Verdana"/>
              </a:rPr>
              <a:t>s</a:t>
            </a:r>
            <a:r>
              <a:rPr sz="1750" spc="-260" dirty="0">
                <a:latin typeface="Verdana"/>
                <a:cs typeface="Verdana"/>
              </a:rPr>
              <a:t> </a:t>
            </a:r>
            <a:r>
              <a:rPr sz="1750" spc="105" dirty="0">
                <a:latin typeface="Verdana"/>
                <a:cs typeface="Verdana"/>
              </a:rPr>
              <a:t>c</a:t>
            </a:r>
            <a:r>
              <a:rPr sz="1750" spc="-15" dirty="0">
                <a:latin typeface="Verdana"/>
                <a:cs typeface="Verdana"/>
              </a:rPr>
              <a:t>a</a:t>
            </a:r>
            <a:r>
              <a:rPr sz="1750" spc="15" dirty="0">
                <a:latin typeface="Verdana"/>
                <a:cs typeface="Verdana"/>
              </a:rPr>
              <a:t>n</a:t>
            </a:r>
            <a:r>
              <a:rPr sz="1750" spc="-260" dirty="0">
                <a:latin typeface="Verdana"/>
                <a:cs typeface="Verdana"/>
              </a:rPr>
              <a:t> </a:t>
            </a:r>
            <a:r>
              <a:rPr sz="1750" spc="-45" dirty="0">
                <a:latin typeface="Verdana"/>
                <a:cs typeface="Verdana"/>
              </a:rPr>
              <a:t>v</a:t>
            </a:r>
            <a:r>
              <a:rPr sz="1750" spc="20" dirty="0">
                <a:latin typeface="Verdana"/>
                <a:cs typeface="Verdana"/>
              </a:rPr>
              <a:t>i</a:t>
            </a:r>
            <a:r>
              <a:rPr sz="1750" dirty="0">
                <a:latin typeface="Verdana"/>
                <a:cs typeface="Verdana"/>
              </a:rPr>
              <a:t>e</a:t>
            </a:r>
            <a:r>
              <a:rPr sz="1750" spc="10" dirty="0">
                <a:latin typeface="Verdana"/>
                <a:cs typeface="Verdana"/>
              </a:rPr>
              <a:t>w</a:t>
            </a:r>
            <a:r>
              <a:rPr sz="1750" spc="-260" dirty="0">
                <a:latin typeface="Verdana"/>
                <a:cs typeface="Verdana"/>
              </a:rPr>
              <a:t> </a:t>
            </a:r>
            <a:r>
              <a:rPr sz="1750" spc="-15" dirty="0">
                <a:latin typeface="Verdana"/>
                <a:cs typeface="Verdana"/>
              </a:rPr>
              <a:t>a</a:t>
            </a:r>
            <a:r>
              <a:rPr sz="1750" dirty="0">
                <a:latin typeface="Verdana"/>
                <a:cs typeface="Verdana"/>
              </a:rPr>
              <a:t>n</a:t>
            </a:r>
            <a:r>
              <a:rPr sz="1750" spc="10" dirty="0">
                <a:latin typeface="Verdana"/>
                <a:cs typeface="Verdana"/>
              </a:rPr>
              <a:t>d  </a:t>
            </a:r>
            <a:r>
              <a:rPr sz="1750" spc="20" dirty="0">
                <a:latin typeface="Verdana"/>
                <a:cs typeface="Verdana"/>
              </a:rPr>
              <a:t>i</a:t>
            </a:r>
            <a:r>
              <a:rPr sz="1750" spc="15" dirty="0">
                <a:latin typeface="Verdana"/>
                <a:cs typeface="Verdana"/>
              </a:rPr>
              <a:t>n</a:t>
            </a:r>
            <a:r>
              <a:rPr sz="1750" spc="35" dirty="0">
                <a:latin typeface="Verdana"/>
                <a:cs typeface="Verdana"/>
              </a:rPr>
              <a:t>t</a:t>
            </a:r>
            <a:r>
              <a:rPr sz="1750" spc="40" dirty="0">
                <a:latin typeface="Verdana"/>
                <a:cs typeface="Verdana"/>
              </a:rPr>
              <a:t>e</a:t>
            </a:r>
            <a:r>
              <a:rPr sz="1750" spc="-55" dirty="0">
                <a:latin typeface="Verdana"/>
                <a:cs typeface="Verdana"/>
              </a:rPr>
              <a:t>r</a:t>
            </a:r>
            <a:r>
              <a:rPr sz="1750" spc="-15" dirty="0">
                <a:latin typeface="Verdana"/>
                <a:cs typeface="Verdana"/>
              </a:rPr>
              <a:t>a</a:t>
            </a:r>
            <a:r>
              <a:rPr sz="1750" spc="120" dirty="0">
                <a:latin typeface="Verdana"/>
                <a:cs typeface="Verdana"/>
              </a:rPr>
              <a:t>c</a:t>
            </a:r>
            <a:r>
              <a:rPr sz="1750" spc="85" dirty="0">
                <a:latin typeface="Verdana"/>
                <a:cs typeface="Verdana"/>
              </a:rPr>
              <a:t>t</a:t>
            </a:r>
            <a:r>
              <a:rPr sz="1750" spc="-260" dirty="0">
                <a:latin typeface="Verdana"/>
                <a:cs typeface="Verdana"/>
              </a:rPr>
              <a:t> </a:t>
            </a:r>
            <a:r>
              <a:rPr sz="1750" spc="10" dirty="0">
                <a:latin typeface="Verdana"/>
                <a:cs typeface="Verdana"/>
              </a:rPr>
              <a:t>w</a:t>
            </a:r>
            <a:r>
              <a:rPr sz="1750" spc="20" dirty="0">
                <a:latin typeface="Verdana"/>
                <a:cs typeface="Verdana"/>
              </a:rPr>
              <a:t>i</a:t>
            </a:r>
            <a:r>
              <a:rPr sz="1750" spc="85" dirty="0">
                <a:latin typeface="Verdana"/>
                <a:cs typeface="Verdana"/>
              </a:rPr>
              <a:t>t</a:t>
            </a:r>
            <a:r>
              <a:rPr sz="1750" spc="15" dirty="0">
                <a:latin typeface="Verdana"/>
                <a:cs typeface="Verdana"/>
              </a:rPr>
              <a:t>h</a:t>
            </a:r>
            <a:r>
              <a:rPr sz="1750" spc="-260" dirty="0">
                <a:latin typeface="Verdana"/>
                <a:cs typeface="Verdana"/>
              </a:rPr>
              <a:t> </a:t>
            </a:r>
            <a:r>
              <a:rPr sz="1750" spc="85" dirty="0">
                <a:latin typeface="Verdana"/>
                <a:cs typeface="Verdana"/>
              </a:rPr>
              <a:t>t</a:t>
            </a:r>
            <a:r>
              <a:rPr sz="1750" spc="15" dirty="0">
                <a:latin typeface="Verdana"/>
                <a:cs typeface="Verdana"/>
              </a:rPr>
              <a:t>h</a:t>
            </a:r>
            <a:r>
              <a:rPr sz="1750" spc="-15" dirty="0">
                <a:latin typeface="Verdana"/>
                <a:cs typeface="Verdana"/>
              </a:rPr>
              <a:t>a</a:t>
            </a:r>
            <a:r>
              <a:rPr sz="1750" spc="85" dirty="0">
                <a:latin typeface="Verdana"/>
                <a:cs typeface="Verdana"/>
              </a:rPr>
              <a:t>t</a:t>
            </a:r>
            <a:r>
              <a:rPr sz="1750" spc="-260" dirty="0">
                <a:latin typeface="Verdana"/>
                <a:cs typeface="Verdana"/>
              </a:rPr>
              <a:t> </a:t>
            </a:r>
            <a:r>
              <a:rPr sz="1750" spc="-30" dirty="0">
                <a:latin typeface="Verdana"/>
                <a:cs typeface="Verdana"/>
              </a:rPr>
              <a:t>w</a:t>
            </a:r>
            <a:r>
              <a:rPr sz="1750" spc="40" dirty="0">
                <a:latin typeface="Verdana"/>
                <a:cs typeface="Verdana"/>
              </a:rPr>
              <a:t>e</a:t>
            </a:r>
            <a:r>
              <a:rPr sz="1750" spc="-10" dirty="0">
                <a:latin typeface="Verdana"/>
                <a:cs typeface="Verdana"/>
              </a:rPr>
              <a:t>b</a:t>
            </a:r>
            <a:r>
              <a:rPr sz="1750" spc="60" dirty="0">
                <a:latin typeface="Verdana"/>
                <a:cs typeface="Verdana"/>
              </a:rPr>
              <a:t>s</a:t>
            </a:r>
            <a:r>
              <a:rPr sz="1750" spc="20" dirty="0">
                <a:latin typeface="Verdana"/>
                <a:cs typeface="Verdana"/>
              </a:rPr>
              <a:t>i</a:t>
            </a:r>
            <a:r>
              <a:rPr sz="1750" spc="35" dirty="0">
                <a:latin typeface="Verdana"/>
                <a:cs typeface="Verdana"/>
              </a:rPr>
              <a:t>t</a:t>
            </a:r>
            <a:r>
              <a:rPr sz="1750" spc="40" dirty="0">
                <a:latin typeface="Verdana"/>
                <a:cs typeface="Verdana"/>
              </a:rPr>
              <a:t>e</a:t>
            </a:r>
            <a:r>
              <a:rPr sz="2000" spc="-100" dirty="0"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75903" y="7062027"/>
            <a:ext cx="4986655" cy="18732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15700"/>
              </a:lnSpc>
              <a:spcBef>
                <a:spcPts val="60"/>
              </a:spcBef>
            </a:pPr>
            <a:r>
              <a:rPr sz="1750" spc="-65" dirty="0">
                <a:solidFill>
                  <a:srgbClr val="202023"/>
                </a:solidFill>
                <a:latin typeface="Verdana"/>
                <a:cs typeface="Verdana"/>
              </a:rPr>
              <a:t>B</a:t>
            </a:r>
            <a:r>
              <a:rPr sz="1750" spc="-15" dirty="0">
                <a:solidFill>
                  <a:srgbClr val="202023"/>
                </a:solidFill>
                <a:latin typeface="Verdana"/>
                <a:cs typeface="Verdana"/>
              </a:rPr>
              <a:t>a</a:t>
            </a:r>
            <a:r>
              <a:rPr sz="1750" spc="120" dirty="0">
                <a:solidFill>
                  <a:srgbClr val="202023"/>
                </a:solidFill>
                <a:latin typeface="Verdana"/>
                <a:cs typeface="Verdana"/>
              </a:rPr>
              <a:t>c</a:t>
            </a:r>
            <a:r>
              <a:rPr sz="1750" spc="-90" dirty="0">
                <a:solidFill>
                  <a:srgbClr val="202023"/>
                </a:solidFill>
                <a:latin typeface="Verdana"/>
                <a:cs typeface="Verdana"/>
              </a:rPr>
              <a:t>k</a:t>
            </a:r>
            <a:r>
              <a:rPr sz="1750" spc="10" dirty="0">
                <a:solidFill>
                  <a:srgbClr val="202023"/>
                </a:solidFill>
                <a:latin typeface="Verdana"/>
                <a:cs typeface="Verdana"/>
              </a:rPr>
              <a:t>e</a:t>
            </a:r>
            <a:r>
              <a:rPr sz="1750" dirty="0">
                <a:solidFill>
                  <a:srgbClr val="202023"/>
                </a:solidFill>
                <a:latin typeface="Verdana"/>
                <a:cs typeface="Verdana"/>
              </a:rPr>
              <a:t>n</a:t>
            </a:r>
            <a:r>
              <a:rPr sz="1750" spc="20" dirty="0">
                <a:solidFill>
                  <a:srgbClr val="202023"/>
                </a:solidFill>
                <a:latin typeface="Verdana"/>
                <a:cs typeface="Verdana"/>
              </a:rPr>
              <a:t>d</a:t>
            </a:r>
            <a:r>
              <a:rPr sz="1750" spc="-260" dirty="0">
                <a:solidFill>
                  <a:srgbClr val="202023"/>
                </a:solidFill>
                <a:latin typeface="Verdana"/>
                <a:cs typeface="Verdana"/>
              </a:rPr>
              <a:t> </a:t>
            </a:r>
            <a:r>
              <a:rPr sz="1750" spc="20" dirty="0">
                <a:solidFill>
                  <a:srgbClr val="202023"/>
                </a:solidFill>
                <a:latin typeface="Verdana"/>
                <a:cs typeface="Verdana"/>
              </a:rPr>
              <a:t>d</a:t>
            </a:r>
            <a:r>
              <a:rPr sz="1750" dirty="0">
                <a:solidFill>
                  <a:srgbClr val="202023"/>
                </a:solidFill>
                <a:latin typeface="Verdana"/>
                <a:cs typeface="Verdana"/>
              </a:rPr>
              <a:t>e</a:t>
            </a:r>
            <a:r>
              <a:rPr sz="1750" spc="-85" dirty="0">
                <a:solidFill>
                  <a:srgbClr val="202023"/>
                </a:solidFill>
                <a:latin typeface="Verdana"/>
                <a:cs typeface="Verdana"/>
              </a:rPr>
              <a:t>v</a:t>
            </a:r>
            <a:r>
              <a:rPr sz="1750" spc="40" dirty="0">
                <a:solidFill>
                  <a:srgbClr val="202023"/>
                </a:solidFill>
                <a:latin typeface="Verdana"/>
                <a:cs typeface="Verdana"/>
              </a:rPr>
              <a:t>e</a:t>
            </a:r>
            <a:r>
              <a:rPr sz="1750" spc="20" dirty="0">
                <a:solidFill>
                  <a:srgbClr val="202023"/>
                </a:solidFill>
                <a:latin typeface="Verdana"/>
                <a:cs typeface="Verdana"/>
              </a:rPr>
              <a:t>l</a:t>
            </a:r>
            <a:r>
              <a:rPr sz="1750" spc="50" dirty="0">
                <a:solidFill>
                  <a:srgbClr val="202023"/>
                </a:solidFill>
                <a:latin typeface="Verdana"/>
                <a:cs typeface="Verdana"/>
              </a:rPr>
              <a:t>o</a:t>
            </a:r>
            <a:r>
              <a:rPr sz="1750" spc="15" dirty="0">
                <a:solidFill>
                  <a:srgbClr val="202023"/>
                </a:solidFill>
                <a:latin typeface="Verdana"/>
                <a:cs typeface="Verdana"/>
              </a:rPr>
              <a:t>p</a:t>
            </a:r>
            <a:r>
              <a:rPr sz="1750" spc="40" dirty="0">
                <a:solidFill>
                  <a:srgbClr val="202023"/>
                </a:solidFill>
                <a:latin typeface="Verdana"/>
                <a:cs typeface="Verdana"/>
              </a:rPr>
              <a:t>e</a:t>
            </a:r>
            <a:r>
              <a:rPr sz="1750" spc="-70" dirty="0">
                <a:solidFill>
                  <a:srgbClr val="202023"/>
                </a:solidFill>
                <a:latin typeface="Verdana"/>
                <a:cs typeface="Verdana"/>
              </a:rPr>
              <a:t>r</a:t>
            </a:r>
            <a:r>
              <a:rPr sz="1750" spc="60" dirty="0">
                <a:solidFill>
                  <a:srgbClr val="202023"/>
                </a:solidFill>
                <a:latin typeface="Verdana"/>
                <a:cs typeface="Verdana"/>
              </a:rPr>
              <a:t>s</a:t>
            </a:r>
            <a:r>
              <a:rPr sz="1750" spc="-260" dirty="0">
                <a:solidFill>
                  <a:srgbClr val="202023"/>
                </a:solidFill>
                <a:latin typeface="Verdana"/>
                <a:cs typeface="Verdana"/>
              </a:rPr>
              <a:t> </a:t>
            </a:r>
            <a:r>
              <a:rPr sz="1750" spc="15" dirty="0">
                <a:solidFill>
                  <a:srgbClr val="001837"/>
                </a:solidFill>
                <a:latin typeface="Verdana"/>
                <a:cs typeface="Verdana"/>
              </a:rPr>
              <a:t>bu</a:t>
            </a:r>
            <a:r>
              <a:rPr sz="1750" spc="20" dirty="0">
                <a:solidFill>
                  <a:srgbClr val="001837"/>
                </a:solidFill>
                <a:latin typeface="Verdana"/>
                <a:cs typeface="Verdana"/>
              </a:rPr>
              <a:t>ild</a:t>
            </a:r>
            <a:r>
              <a:rPr sz="1750" spc="-260" dirty="0">
                <a:solidFill>
                  <a:srgbClr val="001837"/>
                </a:solidFill>
                <a:latin typeface="Verdana"/>
                <a:cs typeface="Verdana"/>
              </a:rPr>
              <a:t> </a:t>
            </a:r>
            <a:r>
              <a:rPr sz="1750" spc="90" dirty="0">
                <a:solidFill>
                  <a:srgbClr val="001837"/>
                </a:solidFill>
                <a:latin typeface="Verdana"/>
                <a:cs typeface="Verdana"/>
              </a:rPr>
              <a:t>c</a:t>
            </a:r>
            <a:r>
              <a:rPr sz="1750" spc="50" dirty="0">
                <a:solidFill>
                  <a:srgbClr val="001837"/>
                </a:solidFill>
                <a:latin typeface="Verdana"/>
                <a:cs typeface="Verdana"/>
              </a:rPr>
              <a:t>o</a:t>
            </a:r>
            <a:r>
              <a:rPr sz="1750" spc="20" dirty="0">
                <a:solidFill>
                  <a:srgbClr val="001837"/>
                </a:solidFill>
                <a:latin typeface="Verdana"/>
                <a:cs typeface="Verdana"/>
              </a:rPr>
              <a:t>d</a:t>
            </a:r>
            <a:r>
              <a:rPr sz="1750" spc="40" dirty="0">
                <a:solidFill>
                  <a:srgbClr val="001837"/>
                </a:solidFill>
                <a:latin typeface="Verdana"/>
                <a:cs typeface="Verdana"/>
              </a:rPr>
              <a:t>e</a:t>
            </a:r>
            <a:r>
              <a:rPr sz="1750" spc="-260" dirty="0">
                <a:solidFill>
                  <a:srgbClr val="001837"/>
                </a:solidFill>
                <a:latin typeface="Verdana"/>
                <a:cs typeface="Verdana"/>
              </a:rPr>
              <a:t> </a:t>
            </a:r>
            <a:r>
              <a:rPr sz="1750" spc="85" dirty="0">
                <a:solidFill>
                  <a:srgbClr val="001837"/>
                </a:solidFill>
                <a:latin typeface="Verdana"/>
                <a:cs typeface="Verdana"/>
              </a:rPr>
              <a:t>t</a:t>
            </a:r>
            <a:r>
              <a:rPr sz="1750" spc="15" dirty="0">
                <a:solidFill>
                  <a:srgbClr val="001837"/>
                </a:solidFill>
                <a:latin typeface="Verdana"/>
                <a:cs typeface="Verdana"/>
              </a:rPr>
              <a:t>h</a:t>
            </a:r>
            <a:r>
              <a:rPr sz="1750" spc="-15" dirty="0">
                <a:solidFill>
                  <a:srgbClr val="001837"/>
                </a:solidFill>
                <a:latin typeface="Verdana"/>
                <a:cs typeface="Verdana"/>
              </a:rPr>
              <a:t>a</a:t>
            </a:r>
            <a:r>
              <a:rPr sz="1750" spc="85" dirty="0">
                <a:solidFill>
                  <a:srgbClr val="001837"/>
                </a:solidFill>
                <a:latin typeface="Verdana"/>
                <a:cs typeface="Verdana"/>
              </a:rPr>
              <a:t>t</a:t>
            </a:r>
            <a:r>
              <a:rPr sz="1750" spc="-260" dirty="0">
                <a:solidFill>
                  <a:srgbClr val="001837"/>
                </a:solidFill>
                <a:latin typeface="Verdana"/>
                <a:cs typeface="Verdana"/>
              </a:rPr>
              <a:t> </a:t>
            </a:r>
            <a:r>
              <a:rPr sz="1750" spc="-15" dirty="0">
                <a:solidFill>
                  <a:srgbClr val="001837"/>
                </a:solidFill>
                <a:latin typeface="Verdana"/>
                <a:cs typeface="Verdana"/>
              </a:rPr>
              <a:t>a</a:t>
            </a:r>
            <a:r>
              <a:rPr sz="1750" spc="20" dirty="0">
                <a:solidFill>
                  <a:srgbClr val="001837"/>
                </a:solidFill>
                <a:latin typeface="Verdana"/>
                <a:cs typeface="Verdana"/>
              </a:rPr>
              <a:t>ll</a:t>
            </a:r>
            <a:r>
              <a:rPr sz="1750" spc="10" dirty="0">
                <a:solidFill>
                  <a:srgbClr val="001837"/>
                </a:solidFill>
                <a:latin typeface="Verdana"/>
                <a:cs typeface="Verdana"/>
              </a:rPr>
              <a:t>o</a:t>
            </a:r>
            <a:r>
              <a:rPr sz="1750" spc="-30" dirty="0">
                <a:solidFill>
                  <a:srgbClr val="001837"/>
                </a:solidFill>
                <a:latin typeface="Verdana"/>
                <a:cs typeface="Verdana"/>
              </a:rPr>
              <a:t>w</a:t>
            </a:r>
            <a:r>
              <a:rPr sz="1750" spc="60" dirty="0">
                <a:solidFill>
                  <a:srgbClr val="001837"/>
                </a:solidFill>
                <a:latin typeface="Verdana"/>
                <a:cs typeface="Verdana"/>
              </a:rPr>
              <a:t>s</a:t>
            </a:r>
            <a:r>
              <a:rPr sz="1750" spc="-260" dirty="0">
                <a:solidFill>
                  <a:srgbClr val="001837"/>
                </a:solidFill>
                <a:latin typeface="Verdana"/>
                <a:cs typeface="Verdana"/>
              </a:rPr>
              <a:t> </a:t>
            </a:r>
            <a:r>
              <a:rPr sz="1750" spc="-15" dirty="0">
                <a:solidFill>
                  <a:srgbClr val="001837"/>
                </a:solidFill>
                <a:latin typeface="Verdana"/>
                <a:cs typeface="Verdana"/>
              </a:rPr>
              <a:t>a  </a:t>
            </a:r>
            <a:r>
              <a:rPr sz="1750" spc="20" dirty="0">
                <a:solidFill>
                  <a:srgbClr val="001837"/>
                </a:solidFill>
                <a:latin typeface="Verdana"/>
                <a:cs typeface="Verdana"/>
              </a:rPr>
              <a:t>database</a:t>
            </a:r>
            <a:r>
              <a:rPr sz="1750" spc="-260" dirty="0">
                <a:solidFill>
                  <a:srgbClr val="001837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001837"/>
                </a:solidFill>
                <a:latin typeface="Verdana"/>
                <a:cs typeface="Verdana"/>
              </a:rPr>
              <a:t>and</a:t>
            </a:r>
            <a:r>
              <a:rPr sz="1750" spc="-254" dirty="0">
                <a:solidFill>
                  <a:srgbClr val="001837"/>
                </a:solidFill>
                <a:latin typeface="Verdana"/>
                <a:cs typeface="Verdana"/>
              </a:rPr>
              <a:t> </a:t>
            </a:r>
            <a:r>
              <a:rPr sz="1750" dirty="0">
                <a:solidFill>
                  <a:srgbClr val="001837"/>
                </a:solidFill>
                <a:latin typeface="Verdana"/>
                <a:cs typeface="Verdana"/>
              </a:rPr>
              <a:t>an</a:t>
            </a:r>
            <a:r>
              <a:rPr sz="1750" spc="-260" dirty="0">
                <a:solidFill>
                  <a:srgbClr val="001837"/>
                </a:solidFill>
                <a:latin typeface="Verdana"/>
                <a:cs typeface="Verdana"/>
              </a:rPr>
              <a:t> </a:t>
            </a:r>
            <a:r>
              <a:rPr sz="1750" spc="30" dirty="0">
                <a:solidFill>
                  <a:srgbClr val="001837"/>
                </a:solidFill>
                <a:latin typeface="Verdana"/>
                <a:cs typeface="Verdana"/>
              </a:rPr>
              <a:t>application</a:t>
            </a:r>
            <a:r>
              <a:rPr sz="1750" spc="-254" dirty="0">
                <a:solidFill>
                  <a:srgbClr val="001837"/>
                </a:solidFill>
                <a:latin typeface="Verdana"/>
                <a:cs typeface="Verdana"/>
              </a:rPr>
              <a:t> </a:t>
            </a:r>
            <a:r>
              <a:rPr sz="1750" spc="45" dirty="0">
                <a:solidFill>
                  <a:srgbClr val="001837"/>
                </a:solidFill>
                <a:latin typeface="Verdana"/>
                <a:cs typeface="Verdana"/>
              </a:rPr>
              <a:t>to</a:t>
            </a:r>
            <a:r>
              <a:rPr sz="1750" spc="-260" dirty="0">
                <a:solidFill>
                  <a:srgbClr val="001837"/>
                </a:solidFill>
                <a:latin typeface="Verdana"/>
                <a:cs typeface="Verdana"/>
              </a:rPr>
              <a:t> </a:t>
            </a:r>
            <a:r>
              <a:rPr sz="1750" spc="15" dirty="0">
                <a:solidFill>
                  <a:srgbClr val="001837"/>
                </a:solidFill>
                <a:latin typeface="Verdana"/>
                <a:cs typeface="Verdana"/>
              </a:rPr>
              <a:t>communicate </a:t>
            </a:r>
            <a:r>
              <a:rPr sz="1750" spc="-600" dirty="0">
                <a:solidFill>
                  <a:srgbClr val="001837"/>
                </a:solidFill>
                <a:latin typeface="Verdana"/>
                <a:cs typeface="Verdana"/>
              </a:rPr>
              <a:t> </a:t>
            </a:r>
            <a:r>
              <a:rPr sz="1750" spc="10" dirty="0">
                <a:solidFill>
                  <a:srgbClr val="001837"/>
                </a:solidFill>
                <a:latin typeface="Verdana"/>
                <a:cs typeface="Verdana"/>
              </a:rPr>
              <a:t>w</a:t>
            </a:r>
            <a:r>
              <a:rPr sz="1750" spc="20" dirty="0">
                <a:solidFill>
                  <a:srgbClr val="001837"/>
                </a:solidFill>
                <a:latin typeface="Verdana"/>
                <a:cs typeface="Verdana"/>
              </a:rPr>
              <a:t>i</a:t>
            </a:r>
            <a:r>
              <a:rPr sz="1750" spc="85" dirty="0">
                <a:solidFill>
                  <a:srgbClr val="001837"/>
                </a:solidFill>
                <a:latin typeface="Verdana"/>
                <a:cs typeface="Verdana"/>
              </a:rPr>
              <a:t>t</a:t>
            </a:r>
            <a:r>
              <a:rPr sz="1750" spc="15" dirty="0">
                <a:solidFill>
                  <a:srgbClr val="001837"/>
                </a:solidFill>
                <a:latin typeface="Verdana"/>
                <a:cs typeface="Verdana"/>
              </a:rPr>
              <a:t>h</a:t>
            </a:r>
            <a:r>
              <a:rPr sz="1750" spc="-260" dirty="0">
                <a:solidFill>
                  <a:srgbClr val="001837"/>
                </a:solidFill>
                <a:latin typeface="Verdana"/>
                <a:cs typeface="Verdana"/>
              </a:rPr>
              <a:t> </a:t>
            </a:r>
            <a:r>
              <a:rPr sz="1750" spc="50" dirty="0">
                <a:solidFill>
                  <a:srgbClr val="001837"/>
                </a:solidFill>
                <a:latin typeface="Verdana"/>
                <a:cs typeface="Verdana"/>
              </a:rPr>
              <a:t>o</a:t>
            </a:r>
            <a:r>
              <a:rPr sz="1750" dirty="0">
                <a:solidFill>
                  <a:srgbClr val="001837"/>
                </a:solidFill>
                <a:latin typeface="Verdana"/>
                <a:cs typeface="Verdana"/>
              </a:rPr>
              <a:t>n</a:t>
            </a:r>
            <a:r>
              <a:rPr sz="1750" spc="40" dirty="0">
                <a:solidFill>
                  <a:srgbClr val="001837"/>
                </a:solidFill>
                <a:latin typeface="Verdana"/>
                <a:cs typeface="Verdana"/>
              </a:rPr>
              <a:t>e</a:t>
            </a:r>
            <a:r>
              <a:rPr sz="1750" spc="-260" dirty="0">
                <a:solidFill>
                  <a:srgbClr val="001837"/>
                </a:solidFill>
                <a:latin typeface="Verdana"/>
                <a:cs typeface="Verdana"/>
              </a:rPr>
              <a:t> </a:t>
            </a:r>
            <a:r>
              <a:rPr sz="1750" spc="-15" dirty="0">
                <a:solidFill>
                  <a:srgbClr val="001837"/>
                </a:solidFill>
                <a:latin typeface="Verdana"/>
                <a:cs typeface="Verdana"/>
              </a:rPr>
              <a:t>a</a:t>
            </a:r>
            <a:r>
              <a:rPr sz="1750" dirty="0">
                <a:solidFill>
                  <a:srgbClr val="001837"/>
                </a:solidFill>
                <a:latin typeface="Verdana"/>
                <a:cs typeface="Verdana"/>
              </a:rPr>
              <a:t>n</a:t>
            </a:r>
            <a:r>
              <a:rPr sz="1750" spc="50" dirty="0">
                <a:solidFill>
                  <a:srgbClr val="001837"/>
                </a:solidFill>
                <a:latin typeface="Verdana"/>
                <a:cs typeface="Verdana"/>
              </a:rPr>
              <a:t>o</a:t>
            </a:r>
            <a:r>
              <a:rPr sz="1750" spc="85" dirty="0">
                <a:solidFill>
                  <a:srgbClr val="001837"/>
                </a:solidFill>
                <a:latin typeface="Verdana"/>
                <a:cs typeface="Verdana"/>
              </a:rPr>
              <a:t>t</a:t>
            </a:r>
            <a:r>
              <a:rPr sz="1750" spc="15" dirty="0">
                <a:solidFill>
                  <a:srgbClr val="001837"/>
                </a:solidFill>
                <a:latin typeface="Verdana"/>
                <a:cs typeface="Verdana"/>
              </a:rPr>
              <a:t>h</a:t>
            </a:r>
            <a:r>
              <a:rPr sz="1750" spc="40" dirty="0">
                <a:solidFill>
                  <a:srgbClr val="001837"/>
                </a:solidFill>
                <a:latin typeface="Verdana"/>
                <a:cs typeface="Verdana"/>
              </a:rPr>
              <a:t>e</a:t>
            </a:r>
            <a:r>
              <a:rPr sz="1750" spc="-30" dirty="0">
                <a:solidFill>
                  <a:srgbClr val="001837"/>
                </a:solidFill>
                <a:latin typeface="Verdana"/>
                <a:cs typeface="Verdana"/>
              </a:rPr>
              <a:t>r</a:t>
            </a:r>
            <a:r>
              <a:rPr sz="1750" spc="-95" dirty="0">
                <a:solidFill>
                  <a:srgbClr val="202023"/>
                </a:solidFill>
                <a:latin typeface="Verdana"/>
                <a:cs typeface="Verdana"/>
              </a:rPr>
              <a:t>.</a:t>
            </a:r>
            <a:r>
              <a:rPr sz="1750" spc="-260" dirty="0">
                <a:solidFill>
                  <a:srgbClr val="202023"/>
                </a:solidFill>
                <a:latin typeface="Verdana"/>
                <a:cs typeface="Verdana"/>
              </a:rPr>
              <a:t> </a:t>
            </a:r>
            <a:r>
              <a:rPr sz="1750" spc="-65" dirty="0">
                <a:solidFill>
                  <a:srgbClr val="202023"/>
                </a:solidFill>
                <a:latin typeface="Verdana"/>
                <a:cs typeface="Verdana"/>
              </a:rPr>
              <a:t>B</a:t>
            </a:r>
            <a:r>
              <a:rPr sz="1750" spc="-15" dirty="0">
                <a:solidFill>
                  <a:srgbClr val="202023"/>
                </a:solidFill>
                <a:latin typeface="Verdana"/>
                <a:cs typeface="Verdana"/>
              </a:rPr>
              <a:t>a</a:t>
            </a:r>
            <a:r>
              <a:rPr sz="1750" spc="120" dirty="0">
                <a:solidFill>
                  <a:srgbClr val="202023"/>
                </a:solidFill>
                <a:latin typeface="Verdana"/>
                <a:cs typeface="Verdana"/>
              </a:rPr>
              <a:t>c</a:t>
            </a:r>
            <a:r>
              <a:rPr sz="1750" spc="-90" dirty="0">
                <a:solidFill>
                  <a:srgbClr val="202023"/>
                </a:solidFill>
                <a:latin typeface="Verdana"/>
                <a:cs typeface="Verdana"/>
              </a:rPr>
              <a:t>k</a:t>
            </a:r>
            <a:r>
              <a:rPr sz="1750" spc="10" dirty="0">
                <a:solidFill>
                  <a:srgbClr val="202023"/>
                </a:solidFill>
                <a:latin typeface="Verdana"/>
                <a:cs typeface="Verdana"/>
              </a:rPr>
              <a:t>e</a:t>
            </a:r>
            <a:r>
              <a:rPr sz="1750" dirty="0">
                <a:solidFill>
                  <a:srgbClr val="202023"/>
                </a:solidFill>
                <a:latin typeface="Verdana"/>
                <a:cs typeface="Verdana"/>
              </a:rPr>
              <a:t>n</a:t>
            </a:r>
            <a:r>
              <a:rPr sz="1750" spc="20" dirty="0">
                <a:solidFill>
                  <a:srgbClr val="202023"/>
                </a:solidFill>
                <a:latin typeface="Verdana"/>
                <a:cs typeface="Verdana"/>
              </a:rPr>
              <a:t>d</a:t>
            </a:r>
            <a:r>
              <a:rPr sz="1750" spc="-260" dirty="0">
                <a:solidFill>
                  <a:srgbClr val="202023"/>
                </a:solidFill>
                <a:latin typeface="Verdana"/>
                <a:cs typeface="Verdana"/>
              </a:rPr>
              <a:t> </a:t>
            </a:r>
            <a:r>
              <a:rPr sz="1750" spc="20" dirty="0">
                <a:solidFill>
                  <a:srgbClr val="202023"/>
                </a:solidFill>
                <a:latin typeface="Verdana"/>
                <a:cs typeface="Verdana"/>
              </a:rPr>
              <a:t>d</a:t>
            </a:r>
            <a:r>
              <a:rPr sz="1750" dirty="0">
                <a:solidFill>
                  <a:srgbClr val="202023"/>
                </a:solidFill>
                <a:latin typeface="Verdana"/>
                <a:cs typeface="Verdana"/>
              </a:rPr>
              <a:t>e</a:t>
            </a:r>
            <a:r>
              <a:rPr sz="1750" spc="-85" dirty="0">
                <a:solidFill>
                  <a:srgbClr val="202023"/>
                </a:solidFill>
                <a:latin typeface="Verdana"/>
                <a:cs typeface="Verdana"/>
              </a:rPr>
              <a:t>v</a:t>
            </a:r>
            <a:r>
              <a:rPr sz="1750" spc="40" dirty="0">
                <a:solidFill>
                  <a:srgbClr val="202023"/>
                </a:solidFill>
                <a:latin typeface="Verdana"/>
                <a:cs typeface="Verdana"/>
              </a:rPr>
              <a:t>e</a:t>
            </a:r>
            <a:r>
              <a:rPr sz="1750" spc="20" dirty="0">
                <a:solidFill>
                  <a:srgbClr val="202023"/>
                </a:solidFill>
                <a:latin typeface="Verdana"/>
                <a:cs typeface="Verdana"/>
              </a:rPr>
              <a:t>l</a:t>
            </a:r>
            <a:r>
              <a:rPr sz="1750" spc="50" dirty="0">
                <a:solidFill>
                  <a:srgbClr val="202023"/>
                </a:solidFill>
                <a:latin typeface="Verdana"/>
                <a:cs typeface="Verdana"/>
              </a:rPr>
              <a:t>o</a:t>
            </a:r>
            <a:r>
              <a:rPr sz="1750" spc="15" dirty="0">
                <a:solidFill>
                  <a:srgbClr val="202023"/>
                </a:solidFill>
                <a:latin typeface="Verdana"/>
                <a:cs typeface="Verdana"/>
              </a:rPr>
              <a:t>p</a:t>
            </a:r>
            <a:r>
              <a:rPr sz="1750" spc="40" dirty="0">
                <a:solidFill>
                  <a:srgbClr val="202023"/>
                </a:solidFill>
                <a:latin typeface="Verdana"/>
                <a:cs typeface="Verdana"/>
              </a:rPr>
              <a:t>e</a:t>
            </a:r>
            <a:r>
              <a:rPr sz="1750" spc="-70" dirty="0">
                <a:solidFill>
                  <a:srgbClr val="202023"/>
                </a:solidFill>
                <a:latin typeface="Verdana"/>
                <a:cs typeface="Verdana"/>
              </a:rPr>
              <a:t>r</a:t>
            </a:r>
            <a:r>
              <a:rPr sz="1750" spc="60" dirty="0">
                <a:solidFill>
                  <a:srgbClr val="202023"/>
                </a:solidFill>
                <a:latin typeface="Verdana"/>
                <a:cs typeface="Verdana"/>
              </a:rPr>
              <a:t>s</a:t>
            </a:r>
            <a:r>
              <a:rPr sz="1750" spc="-260" dirty="0">
                <a:solidFill>
                  <a:srgbClr val="202023"/>
                </a:solidFill>
                <a:latin typeface="Verdana"/>
                <a:cs typeface="Verdana"/>
              </a:rPr>
              <a:t> </a:t>
            </a:r>
            <a:r>
              <a:rPr sz="1750" spc="85" dirty="0">
                <a:solidFill>
                  <a:srgbClr val="202023"/>
                </a:solidFill>
                <a:latin typeface="Verdana"/>
                <a:cs typeface="Verdana"/>
              </a:rPr>
              <a:t>t</a:t>
            </a:r>
            <a:r>
              <a:rPr sz="1750" spc="-15" dirty="0">
                <a:solidFill>
                  <a:srgbClr val="202023"/>
                </a:solidFill>
                <a:latin typeface="Verdana"/>
                <a:cs typeface="Verdana"/>
              </a:rPr>
              <a:t>a</a:t>
            </a:r>
            <a:r>
              <a:rPr sz="1750" spc="-90" dirty="0">
                <a:solidFill>
                  <a:srgbClr val="202023"/>
                </a:solidFill>
                <a:latin typeface="Verdana"/>
                <a:cs typeface="Verdana"/>
              </a:rPr>
              <a:t>k</a:t>
            </a:r>
            <a:r>
              <a:rPr sz="1750" spc="25" dirty="0">
                <a:solidFill>
                  <a:srgbClr val="202023"/>
                </a:solidFill>
                <a:latin typeface="Verdana"/>
                <a:cs typeface="Verdana"/>
              </a:rPr>
              <a:t>e  </a:t>
            </a:r>
            <a:r>
              <a:rPr sz="1750" spc="105" dirty="0">
                <a:solidFill>
                  <a:srgbClr val="202023"/>
                </a:solidFill>
                <a:latin typeface="Verdana"/>
                <a:cs typeface="Verdana"/>
              </a:rPr>
              <a:t>c</a:t>
            </a:r>
            <a:r>
              <a:rPr sz="1750" spc="-15" dirty="0">
                <a:solidFill>
                  <a:srgbClr val="202023"/>
                </a:solidFill>
                <a:latin typeface="Verdana"/>
                <a:cs typeface="Verdana"/>
              </a:rPr>
              <a:t>a</a:t>
            </a:r>
            <a:r>
              <a:rPr sz="1750" spc="-50" dirty="0">
                <a:solidFill>
                  <a:srgbClr val="202023"/>
                </a:solidFill>
                <a:latin typeface="Verdana"/>
                <a:cs typeface="Verdana"/>
              </a:rPr>
              <a:t>r</a:t>
            </a:r>
            <a:r>
              <a:rPr sz="1750" spc="40" dirty="0">
                <a:solidFill>
                  <a:srgbClr val="202023"/>
                </a:solidFill>
                <a:latin typeface="Verdana"/>
                <a:cs typeface="Verdana"/>
              </a:rPr>
              <a:t>e</a:t>
            </a:r>
            <a:r>
              <a:rPr sz="1750" spc="-260" dirty="0">
                <a:solidFill>
                  <a:srgbClr val="202023"/>
                </a:solidFill>
                <a:latin typeface="Verdana"/>
                <a:cs typeface="Verdana"/>
              </a:rPr>
              <a:t> </a:t>
            </a:r>
            <a:r>
              <a:rPr sz="1750" spc="-15" dirty="0">
                <a:solidFill>
                  <a:srgbClr val="202023"/>
                </a:solidFill>
                <a:latin typeface="Verdana"/>
                <a:cs typeface="Verdana"/>
              </a:rPr>
              <a:t>a</a:t>
            </a:r>
            <a:r>
              <a:rPr sz="1750" dirty="0">
                <a:solidFill>
                  <a:srgbClr val="202023"/>
                </a:solidFill>
                <a:latin typeface="Verdana"/>
                <a:cs typeface="Verdana"/>
              </a:rPr>
              <a:t>n</a:t>
            </a:r>
            <a:r>
              <a:rPr sz="1750" spc="20" dirty="0">
                <a:solidFill>
                  <a:srgbClr val="202023"/>
                </a:solidFill>
                <a:latin typeface="Verdana"/>
                <a:cs typeface="Verdana"/>
              </a:rPr>
              <a:t>d</a:t>
            </a:r>
            <a:r>
              <a:rPr sz="1750" spc="-260" dirty="0">
                <a:solidFill>
                  <a:srgbClr val="202023"/>
                </a:solidFill>
                <a:latin typeface="Verdana"/>
                <a:cs typeface="Verdana"/>
              </a:rPr>
              <a:t> </a:t>
            </a:r>
            <a:r>
              <a:rPr sz="1750" spc="-85" dirty="0">
                <a:solidFill>
                  <a:srgbClr val="202023"/>
                </a:solidFill>
                <a:latin typeface="Verdana"/>
                <a:cs typeface="Verdana"/>
              </a:rPr>
              <a:t>m</a:t>
            </a:r>
            <a:r>
              <a:rPr sz="1750" spc="-15" dirty="0">
                <a:solidFill>
                  <a:srgbClr val="202023"/>
                </a:solidFill>
                <a:latin typeface="Verdana"/>
                <a:cs typeface="Verdana"/>
              </a:rPr>
              <a:t>a</a:t>
            </a:r>
            <a:r>
              <a:rPr sz="1750" spc="20" dirty="0">
                <a:solidFill>
                  <a:srgbClr val="202023"/>
                </a:solidFill>
                <a:latin typeface="Verdana"/>
                <a:cs typeface="Verdana"/>
              </a:rPr>
              <a:t>i</a:t>
            </a:r>
            <a:r>
              <a:rPr sz="1750" spc="15" dirty="0">
                <a:solidFill>
                  <a:srgbClr val="202023"/>
                </a:solidFill>
                <a:latin typeface="Verdana"/>
                <a:cs typeface="Verdana"/>
              </a:rPr>
              <a:t>n</a:t>
            </a:r>
            <a:r>
              <a:rPr sz="1750" spc="85" dirty="0">
                <a:solidFill>
                  <a:srgbClr val="202023"/>
                </a:solidFill>
                <a:latin typeface="Verdana"/>
                <a:cs typeface="Verdana"/>
              </a:rPr>
              <a:t>t</a:t>
            </a:r>
            <a:r>
              <a:rPr sz="1750" spc="-15" dirty="0">
                <a:solidFill>
                  <a:srgbClr val="202023"/>
                </a:solidFill>
                <a:latin typeface="Verdana"/>
                <a:cs typeface="Verdana"/>
              </a:rPr>
              <a:t>a</a:t>
            </a:r>
            <a:r>
              <a:rPr sz="1750" spc="20" dirty="0">
                <a:solidFill>
                  <a:srgbClr val="202023"/>
                </a:solidFill>
                <a:latin typeface="Verdana"/>
                <a:cs typeface="Verdana"/>
              </a:rPr>
              <a:t>i</a:t>
            </a:r>
            <a:r>
              <a:rPr sz="1750" spc="15" dirty="0">
                <a:solidFill>
                  <a:srgbClr val="202023"/>
                </a:solidFill>
                <a:latin typeface="Verdana"/>
                <a:cs typeface="Verdana"/>
              </a:rPr>
              <a:t>n</a:t>
            </a:r>
            <a:r>
              <a:rPr sz="1750" spc="-260" dirty="0">
                <a:solidFill>
                  <a:srgbClr val="202023"/>
                </a:solidFill>
                <a:latin typeface="Verdana"/>
                <a:cs typeface="Verdana"/>
              </a:rPr>
              <a:t> </a:t>
            </a:r>
            <a:r>
              <a:rPr sz="1750" spc="85" dirty="0">
                <a:solidFill>
                  <a:srgbClr val="202023"/>
                </a:solidFill>
                <a:latin typeface="Verdana"/>
                <a:cs typeface="Verdana"/>
              </a:rPr>
              <a:t>t</a:t>
            </a:r>
            <a:r>
              <a:rPr sz="1750" spc="15" dirty="0">
                <a:solidFill>
                  <a:srgbClr val="202023"/>
                </a:solidFill>
                <a:latin typeface="Verdana"/>
                <a:cs typeface="Verdana"/>
              </a:rPr>
              <a:t>h</a:t>
            </a:r>
            <a:r>
              <a:rPr sz="1750" spc="40" dirty="0">
                <a:solidFill>
                  <a:srgbClr val="202023"/>
                </a:solidFill>
                <a:latin typeface="Verdana"/>
                <a:cs typeface="Verdana"/>
              </a:rPr>
              <a:t>e</a:t>
            </a:r>
            <a:r>
              <a:rPr sz="1750" spc="-260" dirty="0">
                <a:solidFill>
                  <a:srgbClr val="202023"/>
                </a:solidFill>
                <a:latin typeface="Verdana"/>
                <a:cs typeface="Verdana"/>
              </a:rPr>
              <a:t> </a:t>
            </a:r>
            <a:r>
              <a:rPr sz="1750" spc="15" dirty="0">
                <a:solidFill>
                  <a:srgbClr val="202023"/>
                </a:solidFill>
                <a:latin typeface="Verdana"/>
                <a:cs typeface="Verdana"/>
              </a:rPr>
              <a:t>b</a:t>
            </a:r>
            <a:r>
              <a:rPr sz="1750" spc="-15" dirty="0">
                <a:solidFill>
                  <a:srgbClr val="202023"/>
                </a:solidFill>
                <a:latin typeface="Verdana"/>
                <a:cs typeface="Verdana"/>
              </a:rPr>
              <a:t>a</a:t>
            </a:r>
            <a:r>
              <a:rPr sz="1750" spc="120" dirty="0">
                <a:solidFill>
                  <a:srgbClr val="202023"/>
                </a:solidFill>
                <a:latin typeface="Verdana"/>
                <a:cs typeface="Verdana"/>
              </a:rPr>
              <a:t>c</a:t>
            </a:r>
            <a:r>
              <a:rPr sz="1750" spc="-125" dirty="0">
                <a:solidFill>
                  <a:srgbClr val="202023"/>
                </a:solidFill>
                <a:latin typeface="Verdana"/>
                <a:cs typeface="Verdana"/>
              </a:rPr>
              <a:t>k</a:t>
            </a:r>
            <a:r>
              <a:rPr sz="1750" spc="-40" dirty="0">
                <a:solidFill>
                  <a:srgbClr val="202023"/>
                </a:solidFill>
                <a:latin typeface="Verdana"/>
                <a:cs typeface="Verdana"/>
              </a:rPr>
              <a:t>-</a:t>
            </a:r>
            <a:r>
              <a:rPr sz="1750" spc="10" dirty="0">
                <a:solidFill>
                  <a:srgbClr val="202023"/>
                </a:solidFill>
                <a:latin typeface="Verdana"/>
                <a:cs typeface="Verdana"/>
              </a:rPr>
              <a:t>e</a:t>
            </a:r>
            <a:r>
              <a:rPr sz="1750" dirty="0">
                <a:solidFill>
                  <a:srgbClr val="202023"/>
                </a:solidFill>
                <a:latin typeface="Verdana"/>
                <a:cs typeface="Verdana"/>
              </a:rPr>
              <a:t>n</a:t>
            </a:r>
            <a:r>
              <a:rPr sz="1750" spc="20" dirty="0">
                <a:solidFill>
                  <a:srgbClr val="202023"/>
                </a:solidFill>
                <a:latin typeface="Verdana"/>
                <a:cs typeface="Verdana"/>
              </a:rPr>
              <a:t>d</a:t>
            </a:r>
            <a:r>
              <a:rPr sz="1750" spc="-260" dirty="0">
                <a:solidFill>
                  <a:srgbClr val="202023"/>
                </a:solidFill>
                <a:latin typeface="Verdana"/>
                <a:cs typeface="Verdana"/>
              </a:rPr>
              <a:t> </a:t>
            </a:r>
            <a:r>
              <a:rPr sz="1750" spc="50" dirty="0">
                <a:solidFill>
                  <a:srgbClr val="202023"/>
                </a:solidFill>
                <a:latin typeface="Verdana"/>
                <a:cs typeface="Verdana"/>
              </a:rPr>
              <a:t>o</a:t>
            </a:r>
            <a:r>
              <a:rPr sz="1750" spc="65" dirty="0">
                <a:solidFill>
                  <a:srgbClr val="202023"/>
                </a:solidFill>
                <a:latin typeface="Verdana"/>
                <a:cs typeface="Verdana"/>
              </a:rPr>
              <a:t>f</a:t>
            </a:r>
            <a:r>
              <a:rPr sz="1750" spc="-260" dirty="0">
                <a:solidFill>
                  <a:srgbClr val="202023"/>
                </a:solidFill>
                <a:latin typeface="Verdana"/>
                <a:cs typeface="Verdana"/>
              </a:rPr>
              <a:t> </a:t>
            </a:r>
            <a:r>
              <a:rPr sz="1750" spc="-15" dirty="0">
                <a:solidFill>
                  <a:srgbClr val="202023"/>
                </a:solidFill>
                <a:latin typeface="Verdana"/>
                <a:cs typeface="Verdana"/>
              </a:rPr>
              <a:t>a</a:t>
            </a:r>
            <a:r>
              <a:rPr sz="1750" spc="-260" dirty="0">
                <a:solidFill>
                  <a:srgbClr val="202023"/>
                </a:solidFill>
                <a:latin typeface="Verdana"/>
                <a:cs typeface="Verdana"/>
              </a:rPr>
              <a:t> </a:t>
            </a:r>
            <a:r>
              <a:rPr sz="1750" spc="-30" dirty="0">
                <a:solidFill>
                  <a:srgbClr val="202023"/>
                </a:solidFill>
                <a:latin typeface="Verdana"/>
                <a:cs typeface="Verdana"/>
              </a:rPr>
              <a:t>w</a:t>
            </a:r>
            <a:r>
              <a:rPr sz="1750" spc="40" dirty="0">
                <a:solidFill>
                  <a:srgbClr val="202023"/>
                </a:solidFill>
                <a:latin typeface="Verdana"/>
                <a:cs typeface="Verdana"/>
              </a:rPr>
              <a:t>e</a:t>
            </a:r>
            <a:r>
              <a:rPr sz="1750" spc="-10" dirty="0">
                <a:solidFill>
                  <a:srgbClr val="202023"/>
                </a:solidFill>
                <a:latin typeface="Verdana"/>
                <a:cs typeface="Verdana"/>
              </a:rPr>
              <a:t>b</a:t>
            </a:r>
            <a:r>
              <a:rPr sz="1750" spc="60" dirty="0">
                <a:solidFill>
                  <a:srgbClr val="202023"/>
                </a:solidFill>
                <a:latin typeface="Verdana"/>
                <a:cs typeface="Verdana"/>
              </a:rPr>
              <a:t>s</a:t>
            </a:r>
            <a:r>
              <a:rPr sz="1750" spc="20" dirty="0">
                <a:solidFill>
                  <a:srgbClr val="202023"/>
                </a:solidFill>
                <a:latin typeface="Verdana"/>
                <a:cs typeface="Verdana"/>
              </a:rPr>
              <a:t>i</a:t>
            </a:r>
            <a:r>
              <a:rPr sz="1750" spc="35" dirty="0">
                <a:solidFill>
                  <a:srgbClr val="202023"/>
                </a:solidFill>
                <a:latin typeface="Verdana"/>
                <a:cs typeface="Verdana"/>
              </a:rPr>
              <a:t>t</a:t>
            </a:r>
            <a:r>
              <a:rPr sz="1750" dirty="0">
                <a:solidFill>
                  <a:srgbClr val="202023"/>
                </a:solidFill>
                <a:latin typeface="Verdana"/>
                <a:cs typeface="Verdana"/>
              </a:rPr>
              <a:t>e</a:t>
            </a:r>
            <a:r>
              <a:rPr sz="1750" spc="-90" dirty="0">
                <a:solidFill>
                  <a:srgbClr val="202023"/>
                </a:solidFill>
                <a:latin typeface="Verdana"/>
                <a:cs typeface="Verdana"/>
              </a:rPr>
              <a:t>,  </a:t>
            </a:r>
            <a:r>
              <a:rPr sz="1750" spc="20" dirty="0">
                <a:solidFill>
                  <a:srgbClr val="202023"/>
                </a:solidFill>
                <a:latin typeface="Verdana"/>
                <a:cs typeface="Verdana"/>
              </a:rPr>
              <a:t>i</a:t>
            </a:r>
            <a:r>
              <a:rPr sz="1750" dirty="0">
                <a:solidFill>
                  <a:srgbClr val="202023"/>
                </a:solidFill>
                <a:latin typeface="Verdana"/>
                <a:cs typeface="Verdana"/>
              </a:rPr>
              <a:t>n</a:t>
            </a:r>
            <a:r>
              <a:rPr sz="1750" spc="90" dirty="0">
                <a:solidFill>
                  <a:srgbClr val="202023"/>
                </a:solidFill>
                <a:latin typeface="Verdana"/>
                <a:cs typeface="Verdana"/>
              </a:rPr>
              <a:t>c</a:t>
            </a:r>
            <a:r>
              <a:rPr sz="1750" spc="20" dirty="0">
                <a:solidFill>
                  <a:srgbClr val="202023"/>
                </a:solidFill>
                <a:latin typeface="Verdana"/>
                <a:cs typeface="Verdana"/>
              </a:rPr>
              <a:t>l</a:t>
            </a:r>
            <a:r>
              <a:rPr sz="1750" spc="15" dirty="0">
                <a:solidFill>
                  <a:srgbClr val="202023"/>
                </a:solidFill>
                <a:latin typeface="Verdana"/>
                <a:cs typeface="Verdana"/>
              </a:rPr>
              <a:t>u</a:t>
            </a:r>
            <a:r>
              <a:rPr sz="1750" spc="20" dirty="0">
                <a:solidFill>
                  <a:srgbClr val="202023"/>
                </a:solidFill>
                <a:latin typeface="Verdana"/>
                <a:cs typeface="Verdana"/>
              </a:rPr>
              <a:t>di</a:t>
            </a:r>
            <a:r>
              <a:rPr sz="1750" spc="15" dirty="0">
                <a:solidFill>
                  <a:srgbClr val="202023"/>
                </a:solidFill>
                <a:latin typeface="Verdana"/>
                <a:cs typeface="Verdana"/>
              </a:rPr>
              <a:t>ng</a:t>
            </a:r>
            <a:r>
              <a:rPr sz="1750" spc="-260" dirty="0">
                <a:solidFill>
                  <a:srgbClr val="202023"/>
                </a:solidFill>
                <a:latin typeface="Verdana"/>
                <a:cs typeface="Verdana"/>
              </a:rPr>
              <a:t> </a:t>
            </a:r>
            <a:r>
              <a:rPr sz="1750" spc="20" dirty="0">
                <a:solidFill>
                  <a:srgbClr val="202023"/>
                </a:solidFill>
                <a:latin typeface="Verdana"/>
                <a:cs typeface="Verdana"/>
              </a:rPr>
              <a:t>d</a:t>
            </a:r>
            <a:r>
              <a:rPr sz="1750" spc="-15" dirty="0">
                <a:solidFill>
                  <a:srgbClr val="202023"/>
                </a:solidFill>
                <a:latin typeface="Verdana"/>
                <a:cs typeface="Verdana"/>
              </a:rPr>
              <a:t>a</a:t>
            </a:r>
            <a:r>
              <a:rPr sz="1750" spc="85" dirty="0">
                <a:solidFill>
                  <a:srgbClr val="202023"/>
                </a:solidFill>
                <a:latin typeface="Verdana"/>
                <a:cs typeface="Verdana"/>
              </a:rPr>
              <a:t>t</a:t>
            </a:r>
            <a:r>
              <a:rPr sz="1750" spc="-15" dirty="0">
                <a:solidFill>
                  <a:srgbClr val="202023"/>
                </a:solidFill>
                <a:latin typeface="Verdana"/>
                <a:cs typeface="Verdana"/>
              </a:rPr>
              <a:t>a</a:t>
            </a:r>
            <a:r>
              <a:rPr sz="1750" spc="15" dirty="0">
                <a:solidFill>
                  <a:srgbClr val="202023"/>
                </a:solidFill>
                <a:latin typeface="Verdana"/>
                <a:cs typeface="Verdana"/>
              </a:rPr>
              <a:t>b</a:t>
            </a:r>
            <a:r>
              <a:rPr sz="1750" spc="-15" dirty="0">
                <a:solidFill>
                  <a:srgbClr val="202023"/>
                </a:solidFill>
                <a:latin typeface="Verdana"/>
                <a:cs typeface="Verdana"/>
              </a:rPr>
              <a:t>a</a:t>
            </a:r>
            <a:r>
              <a:rPr sz="1750" spc="60" dirty="0">
                <a:solidFill>
                  <a:srgbClr val="202023"/>
                </a:solidFill>
                <a:latin typeface="Verdana"/>
                <a:cs typeface="Verdana"/>
              </a:rPr>
              <a:t>s</a:t>
            </a:r>
            <a:r>
              <a:rPr sz="1750" spc="40" dirty="0">
                <a:solidFill>
                  <a:srgbClr val="202023"/>
                </a:solidFill>
                <a:latin typeface="Verdana"/>
                <a:cs typeface="Verdana"/>
              </a:rPr>
              <a:t>e</a:t>
            </a:r>
            <a:r>
              <a:rPr sz="1750" spc="60" dirty="0">
                <a:solidFill>
                  <a:srgbClr val="202023"/>
                </a:solidFill>
                <a:latin typeface="Verdana"/>
                <a:cs typeface="Verdana"/>
              </a:rPr>
              <a:t>s</a:t>
            </a:r>
            <a:r>
              <a:rPr sz="1750" spc="-95" dirty="0">
                <a:solidFill>
                  <a:srgbClr val="202023"/>
                </a:solidFill>
                <a:latin typeface="Verdana"/>
                <a:cs typeface="Verdana"/>
              </a:rPr>
              <a:t>,</a:t>
            </a:r>
            <a:r>
              <a:rPr sz="1750" spc="-260" dirty="0">
                <a:solidFill>
                  <a:srgbClr val="202023"/>
                </a:solidFill>
                <a:latin typeface="Verdana"/>
                <a:cs typeface="Verdana"/>
              </a:rPr>
              <a:t> </a:t>
            </a:r>
            <a:r>
              <a:rPr sz="1750" spc="60" dirty="0">
                <a:solidFill>
                  <a:srgbClr val="202023"/>
                </a:solidFill>
                <a:latin typeface="Verdana"/>
                <a:cs typeface="Verdana"/>
              </a:rPr>
              <a:t>s</a:t>
            </a:r>
            <a:r>
              <a:rPr sz="1750" spc="40" dirty="0">
                <a:solidFill>
                  <a:srgbClr val="202023"/>
                </a:solidFill>
                <a:latin typeface="Verdana"/>
                <a:cs typeface="Verdana"/>
              </a:rPr>
              <a:t>e</a:t>
            </a:r>
            <a:r>
              <a:rPr sz="1750" spc="-30" dirty="0">
                <a:solidFill>
                  <a:srgbClr val="202023"/>
                </a:solidFill>
                <a:latin typeface="Verdana"/>
                <a:cs typeface="Verdana"/>
              </a:rPr>
              <a:t>r</a:t>
            </a:r>
            <a:r>
              <a:rPr sz="1750" spc="-85" dirty="0">
                <a:solidFill>
                  <a:srgbClr val="202023"/>
                </a:solidFill>
                <a:latin typeface="Verdana"/>
                <a:cs typeface="Verdana"/>
              </a:rPr>
              <a:t>v</a:t>
            </a:r>
            <a:r>
              <a:rPr sz="1750" spc="40" dirty="0">
                <a:solidFill>
                  <a:srgbClr val="202023"/>
                </a:solidFill>
                <a:latin typeface="Verdana"/>
                <a:cs typeface="Verdana"/>
              </a:rPr>
              <a:t>e</a:t>
            </a:r>
            <a:r>
              <a:rPr sz="1750" spc="-70" dirty="0">
                <a:solidFill>
                  <a:srgbClr val="202023"/>
                </a:solidFill>
                <a:latin typeface="Verdana"/>
                <a:cs typeface="Verdana"/>
              </a:rPr>
              <a:t>r</a:t>
            </a:r>
            <a:r>
              <a:rPr sz="1750" spc="60" dirty="0">
                <a:solidFill>
                  <a:srgbClr val="202023"/>
                </a:solidFill>
                <a:latin typeface="Verdana"/>
                <a:cs typeface="Verdana"/>
              </a:rPr>
              <a:t>s</a:t>
            </a:r>
            <a:r>
              <a:rPr sz="1750" spc="-95" dirty="0">
                <a:solidFill>
                  <a:srgbClr val="202023"/>
                </a:solidFill>
                <a:latin typeface="Verdana"/>
                <a:cs typeface="Verdana"/>
              </a:rPr>
              <a:t>,</a:t>
            </a:r>
            <a:r>
              <a:rPr sz="1750" spc="-260" dirty="0">
                <a:solidFill>
                  <a:srgbClr val="202023"/>
                </a:solidFill>
                <a:latin typeface="Verdana"/>
                <a:cs typeface="Verdana"/>
              </a:rPr>
              <a:t> </a:t>
            </a:r>
            <a:r>
              <a:rPr sz="1750" spc="-15" dirty="0">
                <a:solidFill>
                  <a:srgbClr val="202023"/>
                </a:solidFill>
                <a:latin typeface="Verdana"/>
                <a:cs typeface="Verdana"/>
              </a:rPr>
              <a:t>a</a:t>
            </a:r>
            <a:r>
              <a:rPr sz="1750" dirty="0">
                <a:solidFill>
                  <a:srgbClr val="202023"/>
                </a:solidFill>
                <a:latin typeface="Verdana"/>
                <a:cs typeface="Verdana"/>
              </a:rPr>
              <a:t>n</a:t>
            </a:r>
            <a:r>
              <a:rPr sz="1750" spc="20" dirty="0">
                <a:solidFill>
                  <a:srgbClr val="202023"/>
                </a:solidFill>
                <a:latin typeface="Verdana"/>
                <a:cs typeface="Verdana"/>
              </a:rPr>
              <a:t>d</a:t>
            </a:r>
            <a:r>
              <a:rPr sz="1750" spc="-260" dirty="0">
                <a:solidFill>
                  <a:srgbClr val="202023"/>
                </a:solidFill>
                <a:latin typeface="Verdana"/>
                <a:cs typeface="Verdana"/>
              </a:rPr>
              <a:t> </a:t>
            </a:r>
            <a:r>
              <a:rPr sz="1750" spc="-15" dirty="0">
                <a:solidFill>
                  <a:srgbClr val="202023"/>
                </a:solidFill>
                <a:latin typeface="Verdana"/>
                <a:cs typeface="Verdana"/>
              </a:rPr>
              <a:t>a</a:t>
            </a:r>
            <a:r>
              <a:rPr sz="1750" spc="15" dirty="0">
                <a:solidFill>
                  <a:srgbClr val="202023"/>
                </a:solidFill>
                <a:latin typeface="Verdana"/>
                <a:cs typeface="Verdana"/>
              </a:rPr>
              <a:t>p</a:t>
            </a:r>
            <a:r>
              <a:rPr sz="1750" spc="-10" dirty="0">
                <a:solidFill>
                  <a:srgbClr val="202023"/>
                </a:solidFill>
                <a:latin typeface="Verdana"/>
                <a:cs typeface="Verdana"/>
              </a:rPr>
              <a:t>p</a:t>
            </a:r>
            <a:r>
              <a:rPr sz="1750" spc="60" dirty="0">
                <a:solidFill>
                  <a:srgbClr val="202023"/>
                </a:solidFill>
                <a:latin typeface="Verdana"/>
                <a:cs typeface="Verdana"/>
              </a:rPr>
              <a:t>s</a:t>
            </a:r>
            <a:r>
              <a:rPr sz="1750" spc="-95" dirty="0">
                <a:solidFill>
                  <a:srgbClr val="202023"/>
                </a:solidFill>
                <a:latin typeface="Verdana"/>
                <a:cs typeface="Verdana"/>
              </a:rPr>
              <a:t>,</a:t>
            </a:r>
            <a:r>
              <a:rPr sz="1750" spc="-260" dirty="0">
                <a:solidFill>
                  <a:srgbClr val="202023"/>
                </a:solidFill>
                <a:latin typeface="Verdana"/>
                <a:cs typeface="Verdana"/>
              </a:rPr>
              <a:t> </a:t>
            </a:r>
            <a:r>
              <a:rPr sz="1750" spc="-15" dirty="0">
                <a:solidFill>
                  <a:srgbClr val="202023"/>
                </a:solidFill>
                <a:latin typeface="Verdana"/>
                <a:cs typeface="Verdana"/>
              </a:rPr>
              <a:t>a</a:t>
            </a:r>
            <a:r>
              <a:rPr sz="1750" dirty="0">
                <a:solidFill>
                  <a:srgbClr val="202023"/>
                </a:solidFill>
                <a:latin typeface="Verdana"/>
                <a:cs typeface="Verdana"/>
              </a:rPr>
              <a:t>n</a:t>
            </a:r>
            <a:r>
              <a:rPr sz="1750" spc="10" dirty="0">
                <a:solidFill>
                  <a:srgbClr val="202023"/>
                </a:solidFill>
                <a:latin typeface="Verdana"/>
                <a:cs typeface="Verdana"/>
              </a:rPr>
              <a:t>d  </a:t>
            </a:r>
            <a:r>
              <a:rPr sz="1750" spc="85" dirty="0">
                <a:solidFill>
                  <a:srgbClr val="202023"/>
                </a:solidFill>
                <a:latin typeface="Verdana"/>
                <a:cs typeface="Verdana"/>
              </a:rPr>
              <a:t>t</a:t>
            </a:r>
            <a:r>
              <a:rPr sz="1750" spc="15" dirty="0">
                <a:solidFill>
                  <a:srgbClr val="202023"/>
                </a:solidFill>
                <a:latin typeface="Verdana"/>
                <a:cs typeface="Verdana"/>
              </a:rPr>
              <a:t>h</a:t>
            </a:r>
            <a:r>
              <a:rPr sz="1750" spc="20" dirty="0">
                <a:solidFill>
                  <a:srgbClr val="202023"/>
                </a:solidFill>
                <a:latin typeface="Verdana"/>
                <a:cs typeface="Verdana"/>
              </a:rPr>
              <a:t>e</a:t>
            </a:r>
            <a:r>
              <a:rPr sz="1750" spc="-30" dirty="0">
                <a:solidFill>
                  <a:srgbClr val="202023"/>
                </a:solidFill>
                <a:latin typeface="Verdana"/>
                <a:cs typeface="Verdana"/>
              </a:rPr>
              <a:t>y</a:t>
            </a:r>
            <a:r>
              <a:rPr sz="1750" spc="-260" dirty="0">
                <a:solidFill>
                  <a:srgbClr val="202023"/>
                </a:solidFill>
                <a:latin typeface="Verdana"/>
                <a:cs typeface="Verdana"/>
              </a:rPr>
              <a:t> </a:t>
            </a:r>
            <a:r>
              <a:rPr sz="1750" spc="90" dirty="0">
                <a:solidFill>
                  <a:srgbClr val="202023"/>
                </a:solidFill>
                <a:latin typeface="Verdana"/>
                <a:cs typeface="Verdana"/>
              </a:rPr>
              <a:t>c</a:t>
            </a:r>
            <a:r>
              <a:rPr sz="1750" spc="50" dirty="0">
                <a:solidFill>
                  <a:srgbClr val="202023"/>
                </a:solidFill>
                <a:latin typeface="Verdana"/>
                <a:cs typeface="Verdana"/>
              </a:rPr>
              <a:t>o</a:t>
            </a:r>
            <a:r>
              <a:rPr sz="1750" spc="15" dirty="0">
                <a:solidFill>
                  <a:srgbClr val="202023"/>
                </a:solidFill>
                <a:latin typeface="Verdana"/>
                <a:cs typeface="Verdana"/>
              </a:rPr>
              <a:t>n</a:t>
            </a:r>
            <a:r>
              <a:rPr sz="1750" spc="85" dirty="0">
                <a:solidFill>
                  <a:srgbClr val="202023"/>
                </a:solidFill>
                <a:latin typeface="Verdana"/>
                <a:cs typeface="Verdana"/>
              </a:rPr>
              <a:t>t</a:t>
            </a:r>
            <a:r>
              <a:rPr sz="1750" spc="-50" dirty="0">
                <a:solidFill>
                  <a:srgbClr val="202023"/>
                </a:solidFill>
                <a:latin typeface="Verdana"/>
                <a:cs typeface="Verdana"/>
              </a:rPr>
              <a:t>r</a:t>
            </a:r>
            <a:r>
              <a:rPr sz="1750" spc="50" dirty="0">
                <a:solidFill>
                  <a:srgbClr val="202023"/>
                </a:solidFill>
                <a:latin typeface="Verdana"/>
                <a:cs typeface="Verdana"/>
              </a:rPr>
              <a:t>o</a:t>
            </a:r>
            <a:r>
              <a:rPr sz="1750" spc="20" dirty="0">
                <a:solidFill>
                  <a:srgbClr val="202023"/>
                </a:solidFill>
                <a:latin typeface="Verdana"/>
                <a:cs typeface="Verdana"/>
              </a:rPr>
              <a:t>l</a:t>
            </a:r>
            <a:r>
              <a:rPr sz="1750" spc="-260" dirty="0">
                <a:solidFill>
                  <a:srgbClr val="202023"/>
                </a:solidFill>
                <a:latin typeface="Verdana"/>
                <a:cs typeface="Verdana"/>
              </a:rPr>
              <a:t> </a:t>
            </a:r>
            <a:r>
              <a:rPr sz="1750" spc="10" dirty="0">
                <a:solidFill>
                  <a:srgbClr val="202023"/>
                </a:solidFill>
                <a:latin typeface="Verdana"/>
                <a:cs typeface="Verdana"/>
              </a:rPr>
              <a:t>w</a:t>
            </a:r>
            <a:r>
              <a:rPr sz="1750" spc="15" dirty="0">
                <a:solidFill>
                  <a:srgbClr val="202023"/>
                </a:solidFill>
                <a:latin typeface="Verdana"/>
                <a:cs typeface="Verdana"/>
              </a:rPr>
              <a:t>h</a:t>
            </a:r>
            <a:r>
              <a:rPr sz="1750" spc="-15" dirty="0">
                <a:solidFill>
                  <a:srgbClr val="202023"/>
                </a:solidFill>
                <a:latin typeface="Verdana"/>
                <a:cs typeface="Verdana"/>
              </a:rPr>
              <a:t>a</a:t>
            </a:r>
            <a:r>
              <a:rPr sz="1750" spc="85" dirty="0">
                <a:solidFill>
                  <a:srgbClr val="202023"/>
                </a:solidFill>
                <a:latin typeface="Verdana"/>
                <a:cs typeface="Verdana"/>
              </a:rPr>
              <a:t>t</a:t>
            </a:r>
            <a:r>
              <a:rPr sz="1750" spc="-260" dirty="0">
                <a:solidFill>
                  <a:srgbClr val="202023"/>
                </a:solidFill>
                <a:latin typeface="Verdana"/>
                <a:cs typeface="Verdana"/>
              </a:rPr>
              <a:t> </a:t>
            </a:r>
            <a:r>
              <a:rPr sz="1750" spc="-70" dirty="0">
                <a:solidFill>
                  <a:srgbClr val="202023"/>
                </a:solidFill>
                <a:latin typeface="Verdana"/>
                <a:cs typeface="Verdana"/>
              </a:rPr>
              <a:t>y</a:t>
            </a:r>
            <a:r>
              <a:rPr sz="1750" spc="50" dirty="0">
                <a:solidFill>
                  <a:srgbClr val="202023"/>
                </a:solidFill>
                <a:latin typeface="Verdana"/>
                <a:cs typeface="Verdana"/>
              </a:rPr>
              <a:t>o</a:t>
            </a:r>
            <a:r>
              <a:rPr sz="1750" spc="15" dirty="0">
                <a:solidFill>
                  <a:srgbClr val="202023"/>
                </a:solidFill>
                <a:latin typeface="Verdana"/>
                <a:cs typeface="Verdana"/>
              </a:rPr>
              <a:t>u</a:t>
            </a:r>
            <a:r>
              <a:rPr sz="1750" spc="-260" dirty="0">
                <a:solidFill>
                  <a:srgbClr val="202023"/>
                </a:solidFill>
                <a:latin typeface="Verdana"/>
                <a:cs typeface="Verdana"/>
              </a:rPr>
              <a:t> </a:t>
            </a:r>
            <a:r>
              <a:rPr sz="1750" spc="20" dirty="0">
                <a:solidFill>
                  <a:srgbClr val="202023"/>
                </a:solidFill>
                <a:latin typeface="Verdana"/>
                <a:cs typeface="Verdana"/>
              </a:rPr>
              <a:t>d</a:t>
            </a:r>
            <a:r>
              <a:rPr sz="1750" spc="50" dirty="0">
                <a:solidFill>
                  <a:srgbClr val="202023"/>
                </a:solidFill>
                <a:latin typeface="Verdana"/>
                <a:cs typeface="Verdana"/>
              </a:rPr>
              <a:t>o</a:t>
            </a:r>
            <a:r>
              <a:rPr sz="1750" spc="-60" dirty="0">
                <a:solidFill>
                  <a:srgbClr val="202023"/>
                </a:solidFill>
                <a:latin typeface="Verdana"/>
                <a:cs typeface="Verdana"/>
              </a:rPr>
              <a:t>n</a:t>
            </a:r>
            <a:r>
              <a:rPr sz="1750" spc="40" dirty="0">
                <a:solidFill>
                  <a:srgbClr val="202023"/>
                </a:solidFill>
                <a:latin typeface="Verdana"/>
                <a:cs typeface="Verdana"/>
              </a:rPr>
              <a:t>’</a:t>
            </a:r>
            <a:r>
              <a:rPr sz="1750" spc="85" dirty="0">
                <a:solidFill>
                  <a:srgbClr val="202023"/>
                </a:solidFill>
                <a:latin typeface="Verdana"/>
                <a:cs typeface="Verdana"/>
              </a:rPr>
              <a:t>t</a:t>
            </a:r>
            <a:r>
              <a:rPr sz="1750" spc="-260" dirty="0">
                <a:solidFill>
                  <a:srgbClr val="202023"/>
                </a:solidFill>
                <a:latin typeface="Verdana"/>
                <a:cs typeface="Verdana"/>
              </a:rPr>
              <a:t> </a:t>
            </a:r>
            <a:r>
              <a:rPr sz="1750" spc="60" dirty="0">
                <a:solidFill>
                  <a:srgbClr val="202023"/>
                </a:solidFill>
                <a:latin typeface="Verdana"/>
                <a:cs typeface="Verdana"/>
              </a:rPr>
              <a:t>s</a:t>
            </a:r>
            <a:r>
              <a:rPr sz="1750" spc="40" dirty="0">
                <a:solidFill>
                  <a:srgbClr val="202023"/>
                </a:solidFill>
                <a:latin typeface="Verdana"/>
                <a:cs typeface="Verdana"/>
              </a:rPr>
              <a:t>e</a:t>
            </a:r>
            <a:r>
              <a:rPr sz="1750" dirty="0">
                <a:solidFill>
                  <a:srgbClr val="202023"/>
                </a:solidFill>
                <a:latin typeface="Verdana"/>
                <a:cs typeface="Verdana"/>
              </a:rPr>
              <a:t>e</a:t>
            </a:r>
            <a:r>
              <a:rPr sz="1750" spc="-95" dirty="0">
                <a:solidFill>
                  <a:srgbClr val="202023"/>
                </a:solidFill>
                <a:latin typeface="Verdana"/>
                <a:cs typeface="Verdana"/>
              </a:rPr>
              <a:t>.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76650" y="4333890"/>
            <a:ext cx="2228850" cy="2228850"/>
          </a:xfrm>
          <a:custGeom>
            <a:avLst/>
            <a:gdLst/>
            <a:ahLst/>
            <a:cxnLst/>
            <a:rect l="l" t="t" r="r" b="b"/>
            <a:pathLst>
              <a:path w="2228850" h="2228850">
                <a:moveTo>
                  <a:pt x="1114425" y="2228850"/>
                </a:moveTo>
                <a:lnTo>
                  <a:pt x="1059741" y="2227506"/>
                </a:lnTo>
                <a:lnTo>
                  <a:pt x="1005192" y="2223487"/>
                </a:lnTo>
                <a:lnTo>
                  <a:pt x="950904" y="2216791"/>
                </a:lnTo>
                <a:lnTo>
                  <a:pt x="897011" y="2207437"/>
                </a:lnTo>
                <a:lnTo>
                  <a:pt x="843641" y="2195455"/>
                </a:lnTo>
                <a:lnTo>
                  <a:pt x="790924" y="2180863"/>
                </a:lnTo>
                <a:lnTo>
                  <a:pt x="738986" y="2163708"/>
                </a:lnTo>
                <a:lnTo>
                  <a:pt x="687952" y="2144020"/>
                </a:lnTo>
                <a:lnTo>
                  <a:pt x="637946" y="2121855"/>
                </a:lnTo>
                <a:lnTo>
                  <a:pt x="589088" y="2097262"/>
                </a:lnTo>
                <a:lnTo>
                  <a:pt x="541496" y="2070296"/>
                </a:lnTo>
                <a:lnTo>
                  <a:pt x="495283" y="2041036"/>
                </a:lnTo>
                <a:lnTo>
                  <a:pt x="450562" y="2009536"/>
                </a:lnTo>
                <a:lnTo>
                  <a:pt x="407441" y="1975885"/>
                </a:lnTo>
                <a:lnTo>
                  <a:pt x="366022" y="1940156"/>
                </a:lnTo>
                <a:lnTo>
                  <a:pt x="326407" y="1902437"/>
                </a:lnTo>
                <a:lnTo>
                  <a:pt x="288690" y="1862823"/>
                </a:lnTo>
                <a:lnTo>
                  <a:pt x="252963" y="1821408"/>
                </a:lnTo>
                <a:lnTo>
                  <a:pt x="219310" y="1778288"/>
                </a:lnTo>
                <a:lnTo>
                  <a:pt x="187814" y="1733569"/>
                </a:lnTo>
                <a:lnTo>
                  <a:pt x="158551" y="1687353"/>
                </a:lnTo>
                <a:lnTo>
                  <a:pt x="131589" y="1639757"/>
                </a:lnTo>
                <a:lnTo>
                  <a:pt x="106997" y="1590903"/>
                </a:lnTo>
                <a:lnTo>
                  <a:pt x="84830" y="1540897"/>
                </a:lnTo>
                <a:lnTo>
                  <a:pt x="65144" y="1489862"/>
                </a:lnTo>
                <a:lnTo>
                  <a:pt x="47986" y="1437922"/>
                </a:lnTo>
                <a:lnTo>
                  <a:pt x="33397" y="1385211"/>
                </a:lnTo>
                <a:lnTo>
                  <a:pt x="21413" y="1331842"/>
                </a:lnTo>
                <a:lnTo>
                  <a:pt x="12061" y="1277940"/>
                </a:lnTo>
                <a:lnTo>
                  <a:pt x="5366" y="1223657"/>
                </a:lnTo>
                <a:lnTo>
                  <a:pt x="1342" y="1169108"/>
                </a:lnTo>
                <a:lnTo>
                  <a:pt x="0" y="1114425"/>
                </a:lnTo>
                <a:lnTo>
                  <a:pt x="335" y="1087076"/>
                </a:lnTo>
                <a:lnTo>
                  <a:pt x="3019" y="1032445"/>
                </a:lnTo>
                <a:lnTo>
                  <a:pt x="8380" y="978007"/>
                </a:lnTo>
                <a:lnTo>
                  <a:pt x="16406" y="923900"/>
                </a:lnTo>
                <a:lnTo>
                  <a:pt x="27078" y="870252"/>
                </a:lnTo>
                <a:lnTo>
                  <a:pt x="40368" y="817193"/>
                </a:lnTo>
                <a:lnTo>
                  <a:pt x="56247" y="764849"/>
                </a:lnTo>
                <a:lnTo>
                  <a:pt x="74674" y="713348"/>
                </a:lnTo>
                <a:lnTo>
                  <a:pt x="95606" y="662813"/>
                </a:lnTo>
                <a:lnTo>
                  <a:pt x="118993" y="613366"/>
                </a:lnTo>
                <a:lnTo>
                  <a:pt x="144778" y="565126"/>
                </a:lnTo>
                <a:lnTo>
                  <a:pt x="172899" y="518210"/>
                </a:lnTo>
                <a:lnTo>
                  <a:pt x="203288" y="472730"/>
                </a:lnTo>
                <a:lnTo>
                  <a:pt x="235871" y="428795"/>
                </a:lnTo>
                <a:lnTo>
                  <a:pt x="270572" y="386512"/>
                </a:lnTo>
                <a:lnTo>
                  <a:pt x="307305" y="345983"/>
                </a:lnTo>
                <a:lnTo>
                  <a:pt x="345983" y="307305"/>
                </a:lnTo>
                <a:lnTo>
                  <a:pt x="386512" y="270572"/>
                </a:lnTo>
                <a:lnTo>
                  <a:pt x="428795" y="235871"/>
                </a:lnTo>
                <a:lnTo>
                  <a:pt x="472730" y="203288"/>
                </a:lnTo>
                <a:lnTo>
                  <a:pt x="518210" y="172899"/>
                </a:lnTo>
                <a:lnTo>
                  <a:pt x="565126" y="144778"/>
                </a:lnTo>
                <a:lnTo>
                  <a:pt x="613366" y="118993"/>
                </a:lnTo>
                <a:lnTo>
                  <a:pt x="662813" y="95606"/>
                </a:lnTo>
                <a:lnTo>
                  <a:pt x="713348" y="74674"/>
                </a:lnTo>
                <a:lnTo>
                  <a:pt x="764849" y="56247"/>
                </a:lnTo>
                <a:lnTo>
                  <a:pt x="817193" y="40368"/>
                </a:lnTo>
                <a:lnTo>
                  <a:pt x="870252" y="27078"/>
                </a:lnTo>
                <a:lnTo>
                  <a:pt x="923900" y="16406"/>
                </a:lnTo>
                <a:lnTo>
                  <a:pt x="978007" y="8380"/>
                </a:lnTo>
                <a:lnTo>
                  <a:pt x="1032445" y="3019"/>
                </a:lnTo>
                <a:lnTo>
                  <a:pt x="1087076" y="335"/>
                </a:lnTo>
                <a:lnTo>
                  <a:pt x="1114425" y="0"/>
                </a:lnTo>
                <a:lnTo>
                  <a:pt x="1141773" y="335"/>
                </a:lnTo>
                <a:lnTo>
                  <a:pt x="1196404" y="3019"/>
                </a:lnTo>
                <a:lnTo>
                  <a:pt x="1250842" y="8380"/>
                </a:lnTo>
                <a:lnTo>
                  <a:pt x="1304952" y="16406"/>
                </a:lnTo>
                <a:lnTo>
                  <a:pt x="1358598" y="27078"/>
                </a:lnTo>
                <a:lnTo>
                  <a:pt x="1411656" y="40368"/>
                </a:lnTo>
                <a:lnTo>
                  <a:pt x="1463999" y="56247"/>
                </a:lnTo>
                <a:lnTo>
                  <a:pt x="1515501" y="74674"/>
                </a:lnTo>
                <a:lnTo>
                  <a:pt x="1566036" y="95606"/>
                </a:lnTo>
                <a:lnTo>
                  <a:pt x="1615484" y="118993"/>
                </a:lnTo>
                <a:lnTo>
                  <a:pt x="1663723" y="144778"/>
                </a:lnTo>
                <a:lnTo>
                  <a:pt x="1710639" y="172899"/>
                </a:lnTo>
                <a:lnTo>
                  <a:pt x="1756121" y="203288"/>
                </a:lnTo>
                <a:lnTo>
                  <a:pt x="1800055" y="235871"/>
                </a:lnTo>
                <a:lnTo>
                  <a:pt x="1842337" y="270572"/>
                </a:lnTo>
                <a:lnTo>
                  <a:pt x="1882866" y="307305"/>
                </a:lnTo>
                <a:lnTo>
                  <a:pt x="1921540" y="345983"/>
                </a:lnTo>
                <a:lnTo>
                  <a:pt x="1958274" y="386512"/>
                </a:lnTo>
                <a:lnTo>
                  <a:pt x="1992978" y="428795"/>
                </a:lnTo>
                <a:lnTo>
                  <a:pt x="2025561" y="472730"/>
                </a:lnTo>
                <a:lnTo>
                  <a:pt x="2055952" y="518210"/>
                </a:lnTo>
                <a:lnTo>
                  <a:pt x="2084072" y="565126"/>
                </a:lnTo>
                <a:lnTo>
                  <a:pt x="2109855" y="613366"/>
                </a:lnTo>
                <a:lnTo>
                  <a:pt x="2133241" y="662813"/>
                </a:lnTo>
                <a:lnTo>
                  <a:pt x="2154178" y="713348"/>
                </a:lnTo>
                <a:lnTo>
                  <a:pt x="2172603" y="764849"/>
                </a:lnTo>
                <a:lnTo>
                  <a:pt x="2188480" y="817193"/>
                </a:lnTo>
                <a:lnTo>
                  <a:pt x="2201771" y="870252"/>
                </a:lnTo>
                <a:lnTo>
                  <a:pt x="2212443" y="923900"/>
                </a:lnTo>
                <a:lnTo>
                  <a:pt x="2220471" y="978007"/>
                </a:lnTo>
                <a:lnTo>
                  <a:pt x="2225829" y="1032445"/>
                </a:lnTo>
                <a:lnTo>
                  <a:pt x="2228514" y="1087076"/>
                </a:lnTo>
                <a:lnTo>
                  <a:pt x="2228850" y="1114425"/>
                </a:lnTo>
                <a:lnTo>
                  <a:pt x="2228514" y="1141773"/>
                </a:lnTo>
                <a:lnTo>
                  <a:pt x="2225829" y="1196404"/>
                </a:lnTo>
                <a:lnTo>
                  <a:pt x="2220471" y="1250842"/>
                </a:lnTo>
                <a:lnTo>
                  <a:pt x="2212443" y="1304952"/>
                </a:lnTo>
                <a:lnTo>
                  <a:pt x="2201771" y="1358598"/>
                </a:lnTo>
                <a:lnTo>
                  <a:pt x="2188480" y="1411656"/>
                </a:lnTo>
                <a:lnTo>
                  <a:pt x="2172603" y="1463999"/>
                </a:lnTo>
                <a:lnTo>
                  <a:pt x="2154178" y="1515501"/>
                </a:lnTo>
                <a:lnTo>
                  <a:pt x="2133241" y="1566036"/>
                </a:lnTo>
                <a:lnTo>
                  <a:pt x="2109855" y="1615484"/>
                </a:lnTo>
                <a:lnTo>
                  <a:pt x="2084072" y="1663723"/>
                </a:lnTo>
                <a:lnTo>
                  <a:pt x="2055952" y="1710639"/>
                </a:lnTo>
                <a:lnTo>
                  <a:pt x="2025561" y="1756121"/>
                </a:lnTo>
                <a:lnTo>
                  <a:pt x="1992978" y="1800055"/>
                </a:lnTo>
                <a:lnTo>
                  <a:pt x="1958274" y="1842337"/>
                </a:lnTo>
                <a:lnTo>
                  <a:pt x="1921540" y="1882866"/>
                </a:lnTo>
                <a:lnTo>
                  <a:pt x="1882866" y="1921540"/>
                </a:lnTo>
                <a:lnTo>
                  <a:pt x="1842337" y="1958274"/>
                </a:lnTo>
                <a:lnTo>
                  <a:pt x="1800055" y="1992978"/>
                </a:lnTo>
                <a:lnTo>
                  <a:pt x="1756121" y="2025561"/>
                </a:lnTo>
                <a:lnTo>
                  <a:pt x="1710639" y="2055952"/>
                </a:lnTo>
                <a:lnTo>
                  <a:pt x="1663723" y="2084072"/>
                </a:lnTo>
                <a:lnTo>
                  <a:pt x="1615484" y="2109855"/>
                </a:lnTo>
                <a:lnTo>
                  <a:pt x="1566036" y="2133241"/>
                </a:lnTo>
                <a:lnTo>
                  <a:pt x="1515501" y="2154178"/>
                </a:lnTo>
                <a:lnTo>
                  <a:pt x="1463999" y="2172603"/>
                </a:lnTo>
                <a:lnTo>
                  <a:pt x="1411656" y="2188480"/>
                </a:lnTo>
                <a:lnTo>
                  <a:pt x="1358598" y="2201771"/>
                </a:lnTo>
                <a:lnTo>
                  <a:pt x="1304952" y="2212443"/>
                </a:lnTo>
                <a:lnTo>
                  <a:pt x="1250842" y="2220471"/>
                </a:lnTo>
                <a:lnTo>
                  <a:pt x="1196404" y="2225829"/>
                </a:lnTo>
                <a:lnTo>
                  <a:pt x="1141773" y="2228514"/>
                </a:lnTo>
                <a:lnTo>
                  <a:pt x="1114425" y="2228850"/>
                </a:lnTo>
                <a:close/>
              </a:path>
            </a:pathLst>
          </a:custGeom>
          <a:solidFill>
            <a:srgbClr val="887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26346" y="5128452"/>
            <a:ext cx="1529715" cy="6159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68275">
              <a:lnSpc>
                <a:spcPct val="110700"/>
              </a:lnSpc>
              <a:spcBef>
                <a:spcPts val="90"/>
              </a:spcBef>
            </a:pPr>
            <a:r>
              <a:rPr sz="1750" spc="15" dirty="0">
                <a:solidFill>
                  <a:srgbClr val="FCFDFF"/>
                </a:solidFill>
                <a:latin typeface="Lucida Sans Unicode"/>
                <a:cs typeface="Lucida Sans Unicode"/>
              </a:rPr>
              <a:t>Front-end </a:t>
            </a:r>
            <a:r>
              <a:rPr sz="1750" spc="20" dirty="0">
                <a:solidFill>
                  <a:srgbClr val="FCFDFF"/>
                </a:solidFill>
                <a:latin typeface="Lucida Sans Unicode"/>
                <a:cs typeface="Lucida Sans Unicode"/>
              </a:rPr>
              <a:t> </a:t>
            </a:r>
            <a:r>
              <a:rPr sz="1750" spc="-35" dirty="0">
                <a:solidFill>
                  <a:srgbClr val="FCFDFF"/>
                </a:solidFill>
                <a:latin typeface="Lucida Sans Unicode"/>
                <a:cs typeface="Lucida Sans Unicode"/>
              </a:rPr>
              <a:t>D</a:t>
            </a:r>
            <a:r>
              <a:rPr sz="1750" spc="75" dirty="0">
                <a:solidFill>
                  <a:srgbClr val="FCFDFF"/>
                </a:solidFill>
                <a:latin typeface="Lucida Sans Unicode"/>
                <a:cs typeface="Lucida Sans Unicode"/>
              </a:rPr>
              <a:t>ev</a:t>
            </a:r>
            <a:r>
              <a:rPr sz="1750" spc="114" dirty="0">
                <a:solidFill>
                  <a:srgbClr val="FCFDFF"/>
                </a:solidFill>
                <a:latin typeface="Lucida Sans Unicode"/>
                <a:cs typeface="Lucida Sans Unicode"/>
              </a:rPr>
              <a:t>e</a:t>
            </a:r>
            <a:r>
              <a:rPr sz="1750" spc="25" dirty="0">
                <a:solidFill>
                  <a:srgbClr val="FCFDFF"/>
                </a:solidFill>
                <a:latin typeface="Lucida Sans Unicode"/>
                <a:cs typeface="Lucida Sans Unicode"/>
              </a:rPr>
              <a:t>l</a:t>
            </a:r>
            <a:r>
              <a:rPr sz="1750" spc="50" dirty="0">
                <a:solidFill>
                  <a:srgbClr val="FCFDFF"/>
                </a:solidFill>
                <a:latin typeface="Lucida Sans Unicode"/>
                <a:cs typeface="Lucida Sans Unicode"/>
              </a:rPr>
              <a:t>o</a:t>
            </a:r>
            <a:r>
              <a:rPr sz="1750" spc="20" dirty="0">
                <a:solidFill>
                  <a:srgbClr val="FCFDFF"/>
                </a:solidFill>
                <a:latin typeface="Lucida Sans Unicode"/>
                <a:cs typeface="Lucida Sans Unicode"/>
              </a:rPr>
              <a:t>p</a:t>
            </a:r>
            <a:r>
              <a:rPr sz="1750" spc="-5" dirty="0">
                <a:solidFill>
                  <a:srgbClr val="FCFDFF"/>
                </a:solidFill>
                <a:latin typeface="Lucida Sans Unicode"/>
                <a:cs typeface="Lucida Sans Unicode"/>
              </a:rPr>
              <a:t>m</a:t>
            </a:r>
            <a:r>
              <a:rPr sz="1750" spc="85" dirty="0">
                <a:solidFill>
                  <a:srgbClr val="FCFDFF"/>
                </a:solidFill>
                <a:latin typeface="Lucida Sans Unicode"/>
                <a:cs typeface="Lucida Sans Unicode"/>
              </a:rPr>
              <a:t>e</a:t>
            </a:r>
            <a:r>
              <a:rPr sz="1750" spc="55" dirty="0">
                <a:solidFill>
                  <a:srgbClr val="FCFDFF"/>
                </a:solidFill>
                <a:latin typeface="Lucida Sans Unicode"/>
                <a:cs typeface="Lucida Sans Unicode"/>
              </a:rPr>
              <a:t>n</a:t>
            </a:r>
            <a:r>
              <a:rPr sz="1750" spc="140" dirty="0">
                <a:solidFill>
                  <a:srgbClr val="FCFDFF"/>
                </a:solidFill>
                <a:latin typeface="Lucida Sans Unicode"/>
                <a:cs typeface="Lucida Sans Unicode"/>
              </a:rPr>
              <a:t>t</a:t>
            </a:r>
            <a:endParaRPr sz="17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468240" y="4333890"/>
            <a:ext cx="2228850" cy="2228850"/>
          </a:xfrm>
          <a:custGeom>
            <a:avLst/>
            <a:gdLst/>
            <a:ahLst/>
            <a:cxnLst/>
            <a:rect l="l" t="t" r="r" b="b"/>
            <a:pathLst>
              <a:path w="2228850" h="2228850">
                <a:moveTo>
                  <a:pt x="1114425" y="2228850"/>
                </a:moveTo>
                <a:lnTo>
                  <a:pt x="1059741" y="2227506"/>
                </a:lnTo>
                <a:lnTo>
                  <a:pt x="1005192" y="2223487"/>
                </a:lnTo>
                <a:lnTo>
                  <a:pt x="950904" y="2216791"/>
                </a:lnTo>
                <a:lnTo>
                  <a:pt x="897011" y="2207437"/>
                </a:lnTo>
                <a:lnTo>
                  <a:pt x="843641" y="2195455"/>
                </a:lnTo>
                <a:lnTo>
                  <a:pt x="790924" y="2180863"/>
                </a:lnTo>
                <a:lnTo>
                  <a:pt x="738986" y="2163708"/>
                </a:lnTo>
                <a:lnTo>
                  <a:pt x="687952" y="2144020"/>
                </a:lnTo>
                <a:lnTo>
                  <a:pt x="637946" y="2121855"/>
                </a:lnTo>
                <a:lnTo>
                  <a:pt x="589088" y="2097262"/>
                </a:lnTo>
                <a:lnTo>
                  <a:pt x="541496" y="2070296"/>
                </a:lnTo>
                <a:lnTo>
                  <a:pt x="495283" y="2041036"/>
                </a:lnTo>
                <a:lnTo>
                  <a:pt x="450562" y="2009536"/>
                </a:lnTo>
                <a:lnTo>
                  <a:pt x="407441" y="1975885"/>
                </a:lnTo>
                <a:lnTo>
                  <a:pt x="366022" y="1940156"/>
                </a:lnTo>
                <a:lnTo>
                  <a:pt x="326407" y="1902437"/>
                </a:lnTo>
                <a:lnTo>
                  <a:pt x="288690" y="1862823"/>
                </a:lnTo>
                <a:lnTo>
                  <a:pt x="252963" y="1821408"/>
                </a:lnTo>
                <a:lnTo>
                  <a:pt x="219310" y="1778288"/>
                </a:lnTo>
                <a:lnTo>
                  <a:pt x="187814" y="1733569"/>
                </a:lnTo>
                <a:lnTo>
                  <a:pt x="158551" y="1687353"/>
                </a:lnTo>
                <a:lnTo>
                  <a:pt x="131589" y="1639757"/>
                </a:lnTo>
                <a:lnTo>
                  <a:pt x="106997" y="1590903"/>
                </a:lnTo>
                <a:lnTo>
                  <a:pt x="84830" y="1540897"/>
                </a:lnTo>
                <a:lnTo>
                  <a:pt x="65144" y="1489862"/>
                </a:lnTo>
                <a:lnTo>
                  <a:pt x="47986" y="1437922"/>
                </a:lnTo>
                <a:lnTo>
                  <a:pt x="33397" y="1385211"/>
                </a:lnTo>
                <a:lnTo>
                  <a:pt x="21413" y="1331842"/>
                </a:lnTo>
                <a:lnTo>
                  <a:pt x="12061" y="1277940"/>
                </a:lnTo>
                <a:lnTo>
                  <a:pt x="5366" y="1223657"/>
                </a:lnTo>
                <a:lnTo>
                  <a:pt x="1342" y="1169108"/>
                </a:lnTo>
                <a:lnTo>
                  <a:pt x="0" y="1114425"/>
                </a:lnTo>
                <a:lnTo>
                  <a:pt x="335" y="1087076"/>
                </a:lnTo>
                <a:lnTo>
                  <a:pt x="3019" y="1032445"/>
                </a:lnTo>
                <a:lnTo>
                  <a:pt x="8380" y="978007"/>
                </a:lnTo>
                <a:lnTo>
                  <a:pt x="16406" y="923900"/>
                </a:lnTo>
                <a:lnTo>
                  <a:pt x="27078" y="870252"/>
                </a:lnTo>
                <a:lnTo>
                  <a:pt x="40368" y="817193"/>
                </a:lnTo>
                <a:lnTo>
                  <a:pt x="56247" y="764849"/>
                </a:lnTo>
                <a:lnTo>
                  <a:pt x="74674" y="713348"/>
                </a:lnTo>
                <a:lnTo>
                  <a:pt x="95606" y="662813"/>
                </a:lnTo>
                <a:lnTo>
                  <a:pt x="118993" y="613366"/>
                </a:lnTo>
                <a:lnTo>
                  <a:pt x="144778" y="565126"/>
                </a:lnTo>
                <a:lnTo>
                  <a:pt x="172899" y="518210"/>
                </a:lnTo>
                <a:lnTo>
                  <a:pt x="203288" y="472730"/>
                </a:lnTo>
                <a:lnTo>
                  <a:pt x="235871" y="428795"/>
                </a:lnTo>
                <a:lnTo>
                  <a:pt x="270572" y="386512"/>
                </a:lnTo>
                <a:lnTo>
                  <a:pt x="307305" y="345983"/>
                </a:lnTo>
                <a:lnTo>
                  <a:pt x="345983" y="307305"/>
                </a:lnTo>
                <a:lnTo>
                  <a:pt x="386512" y="270572"/>
                </a:lnTo>
                <a:lnTo>
                  <a:pt x="428795" y="235871"/>
                </a:lnTo>
                <a:lnTo>
                  <a:pt x="472730" y="203288"/>
                </a:lnTo>
                <a:lnTo>
                  <a:pt x="518210" y="172899"/>
                </a:lnTo>
                <a:lnTo>
                  <a:pt x="565126" y="144778"/>
                </a:lnTo>
                <a:lnTo>
                  <a:pt x="613366" y="118993"/>
                </a:lnTo>
                <a:lnTo>
                  <a:pt x="662813" y="95606"/>
                </a:lnTo>
                <a:lnTo>
                  <a:pt x="713348" y="74674"/>
                </a:lnTo>
                <a:lnTo>
                  <a:pt x="764849" y="56247"/>
                </a:lnTo>
                <a:lnTo>
                  <a:pt x="817193" y="40368"/>
                </a:lnTo>
                <a:lnTo>
                  <a:pt x="870252" y="27078"/>
                </a:lnTo>
                <a:lnTo>
                  <a:pt x="923900" y="16406"/>
                </a:lnTo>
                <a:lnTo>
                  <a:pt x="978007" y="8380"/>
                </a:lnTo>
                <a:lnTo>
                  <a:pt x="1032445" y="3019"/>
                </a:lnTo>
                <a:lnTo>
                  <a:pt x="1087076" y="335"/>
                </a:lnTo>
                <a:lnTo>
                  <a:pt x="1114425" y="0"/>
                </a:lnTo>
                <a:lnTo>
                  <a:pt x="1141773" y="335"/>
                </a:lnTo>
                <a:lnTo>
                  <a:pt x="1196404" y="3019"/>
                </a:lnTo>
                <a:lnTo>
                  <a:pt x="1250842" y="8380"/>
                </a:lnTo>
                <a:lnTo>
                  <a:pt x="1304952" y="16406"/>
                </a:lnTo>
                <a:lnTo>
                  <a:pt x="1358598" y="27078"/>
                </a:lnTo>
                <a:lnTo>
                  <a:pt x="1411656" y="40368"/>
                </a:lnTo>
                <a:lnTo>
                  <a:pt x="1463999" y="56247"/>
                </a:lnTo>
                <a:lnTo>
                  <a:pt x="1515501" y="74674"/>
                </a:lnTo>
                <a:lnTo>
                  <a:pt x="1566036" y="95606"/>
                </a:lnTo>
                <a:lnTo>
                  <a:pt x="1615484" y="118993"/>
                </a:lnTo>
                <a:lnTo>
                  <a:pt x="1663723" y="144778"/>
                </a:lnTo>
                <a:lnTo>
                  <a:pt x="1710639" y="172899"/>
                </a:lnTo>
                <a:lnTo>
                  <a:pt x="1756121" y="203288"/>
                </a:lnTo>
                <a:lnTo>
                  <a:pt x="1800055" y="235871"/>
                </a:lnTo>
                <a:lnTo>
                  <a:pt x="1842337" y="270572"/>
                </a:lnTo>
                <a:lnTo>
                  <a:pt x="1882866" y="307305"/>
                </a:lnTo>
                <a:lnTo>
                  <a:pt x="1921540" y="345983"/>
                </a:lnTo>
                <a:lnTo>
                  <a:pt x="1958274" y="386512"/>
                </a:lnTo>
                <a:lnTo>
                  <a:pt x="1992978" y="428795"/>
                </a:lnTo>
                <a:lnTo>
                  <a:pt x="2025561" y="472730"/>
                </a:lnTo>
                <a:lnTo>
                  <a:pt x="2055952" y="518210"/>
                </a:lnTo>
                <a:lnTo>
                  <a:pt x="2084072" y="565126"/>
                </a:lnTo>
                <a:lnTo>
                  <a:pt x="2109855" y="613366"/>
                </a:lnTo>
                <a:lnTo>
                  <a:pt x="2133241" y="662813"/>
                </a:lnTo>
                <a:lnTo>
                  <a:pt x="2154178" y="713348"/>
                </a:lnTo>
                <a:lnTo>
                  <a:pt x="2172603" y="764849"/>
                </a:lnTo>
                <a:lnTo>
                  <a:pt x="2188480" y="817193"/>
                </a:lnTo>
                <a:lnTo>
                  <a:pt x="2201771" y="870252"/>
                </a:lnTo>
                <a:lnTo>
                  <a:pt x="2212443" y="923900"/>
                </a:lnTo>
                <a:lnTo>
                  <a:pt x="2220471" y="978007"/>
                </a:lnTo>
                <a:lnTo>
                  <a:pt x="2225829" y="1032445"/>
                </a:lnTo>
                <a:lnTo>
                  <a:pt x="2228514" y="1087076"/>
                </a:lnTo>
                <a:lnTo>
                  <a:pt x="2228850" y="1114425"/>
                </a:lnTo>
                <a:lnTo>
                  <a:pt x="2228514" y="1141773"/>
                </a:lnTo>
                <a:lnTo>
                  <a:pt x="2225829" y="1196404"/>
                </a:lnTo>
                <a:lnTo>
                  <a:pt x="2220471" y="1250842"/>
                </a:lnTo>
                <a:lnTo>
                  <a:pt x="2212443" y="1304952"/>
                </a:lnTo>
                <a:lnTo>
                  <a:pt x="2201771" y="1358598"/>
                </a:lnTo>
                <a:lnTo>
                  <a:pt x="2188480" y="1411656"/>
                </a:lnTo>
                <a:lnTo>
                  <a:pt x="2172603" y="1463999"/>
                </a:lnTo>
                <a:lnTo>
                  <a:pt x="2154178" y="1515501"/>
                </a:lnTo>
                <a:lnTo>
                  <a:pt x="2133241" y="1566036"/>
                </a:lnTo>
                <a:lnTo>
                  <a:pt x="2109855" y="1615484"/>
                </a:lnTo>
                <a:lnTo>
                  <a:pt x="2084072" y="1663723"/>
                </a:lnTo>
                <a:lnTo>
                  <a:pt x="2055952" y="1710639"/>
                </a:lnTo>
                <a:lnTo>
                  <a:pt x="2025561" y="1756121"/>
                </a:lnTo>
                <a:lnTo>
                  <a:pt x="1992978" y="1800055"/>
                </a:lnTo>
                <a:lnTo>
                  <a:pt x="1958274" y="1842337"/>
                </a:lnTo>
                <a:lnTo>
                  <a:pt x="1921540" y="1882866"/>
                </a:lnTo>
                <a:lnTo>
                  <a:pt x="1882866" y="1921540"/>
                </a:lnTo>
                <a:lnTo>
                  <a:pt x="1842337" y="1958274"/>
                </a:lnTo>
                <a:lnTo>
                  <a:pt x="1800055" y="1992978"/>
                </a:lnTo>
                <a:lnTo>
                  <a:pt x="1756121" y="2025561"/>
                </a:lnTo>
                <a:lnTo>
                  <a:pt x="1710639" y="2055952"/>
                </a:lnTo>
                <a:lnTo>
                  <a:pt x="1663723" y="2084072"/>
                </a:lnTo>
                <a:lnTo>
                  <a:pt x="1615484" y="2109855"/>
                </a:lnTo>
                <a:lnTo>
                  <a:pt x="1566036" y="2133241"/>
                </a:lnTo>
                <a:lnTo>
                  <a:pt x="1515501" y="2154178"/>
                </a:lnTo>
                <a:lnTo>
                  <a:pt x="1463999" y="2172603"/>
                </a:lnTo>
                <a:lnTo>
                  <a:pt x="1411656" y="2188480"/>
                </a:lnTo>
                <a:lnTo>
                  <a:pt x="1358598" y="2201771"/>
                </a:lnTo>
                <a:lnTo>
                  <a:pt x="1304952" y="2212443"/>
                </a:lnTo>
                <a:lnTo>
                  <a:pt x="1250842" y="2220471"/>
                </a:lnTo>
                <a:lnTo>
                  <a:pt x="1196404" y="2225829"/>
                </a:lnTo>
                <a:lnTo>
                  <a:pt x="1141773" y="2228514"/>
                </a:lnTo>
                <a:lnTo>
                  <a:pt x="1114425" y="2228850"/>
                </a:lnTo>
                <a:close/>
              </a:path>
            </a:pathLst>
          </a:custGeom>
          <a:solidFill>
            <a:srgbClr val="887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17936" y="5128452"/>
            <a:ext cx="1529715" cy="6159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04470">
              <a:lnSpc>
                <a:spcPct val="110700"/>
              </a:lnSpc>
              <a:spcBef>
                <a:spcPts val="90"/>
              </a:spcBef>
            </a:pPr>
            <a:r>
              <a:rPr sz="1750" spc="20" dirty="0">
                <a:solidFill>
                  <a:srgbClr val="FCFDFF"/>
                </a:solidFill>
                <a:latin typeface="Lucida Sans Unicode"/>
                <a:cs typeface="Lucida Sans Unicode"/>
              </a:rPr>
              <a:t>Back-end </a:t>
            </a:r>
            <a:r>
              <a:rPr sz="1750" spc="25" dirty="0">
                <a:solidFill>
                  <a:srgbClr val="FCFDFF"/>
                </a:solidFill>
                <a:latin typeface="Lucida Sans Unicode"/>
                <a:cs typeface="Lucida Sans Unicode"/>
              </a:rPr>
              <a:t> </a:t>
            </a:r>
            <a:r>
              <a:rPr sz="1750" spc="-35" dirty="0">
                <a:solidFill>
                  <a:srgbClr val="FCFDFF"/>
                </a:solidFill>
                <a:latin typeface="Lucida Sans Unicode"/>
                <a:cs typeface="Lucida Sans Unicode"/>
              </a:rPr>
              <a:t>D</a:t>
            </a:r>
            <a:r>
              <a:rPr sz="1750" spc="75" dirty="0">
                <a:solidFill>
                  <a:srgbClr val="FCFDFF"/>
                </a:solidFill>
                <a:latin typeface="Lucida Sans Unicode"/>
                <a:cs typeface="Lucida Sans Unicode"/>
              </a:rPr>
              <a:t>ev</a:t>
            </a:r>
            <a:r>
              <a:rPr sz="1750" spc="114" dirty="0">
                <a:solidFill>
                  <a:srgbClr val="FCFDFF"/>
                </a:solidFill>
                <a:latin typeface="Lucida Sans Unicode"/>
                <a:cs typeface="Lucida Sans Unicode"/>
              </a:rPr>
              <a:t>e</a:t>
            </a:r>
            <a:r>
              <a:rPr sz="1750" spc="25" dirty="0">
                <a:solidFill>
                  <a:srgbClr val="FCFDFF"/>
                </a:solidFill>
                <a:latin typeface="Lucida Sans Unicode"/>
                <a:cs typeface="Lucida Sans Unicode"/>
              </a:rPr>
              <a:t>l</a:t>
            </a:r>
            <a:r>
              <a:rPr sz="1750" spc="50" dirty="0">
                <a:solidFill>
                  <a:srgbClr val="FCFDFF"/>
                </a:solidFill>
                <a:latin typeface="Lucida Sans Unicode"/>
                <a:cs typeface="Lucida Sans Unicode"/>
              </a:rPr>
              <a:t>o</a:t>
            </a:r>
            <a:r>
              <a:rPr sz="1750" spc="20" dirty="0">
                <a:solidFill>
                  <a:srgbClr val="FCFDFF"/>
                </a:solidFill>
                <a:latin typeface="Lucida Sans Unicode"/>
                <a:cs typeface="Lucida Sans Unicode"/>
              </a:rPr>
              <a:t>p</a:t>
            </a:r>
            <a:r>
              <a:rPr sz="1750" spc="-5" dirty="0">
                <a:solidFill>
                  <a:srgbClr val="FCFDFF"/>
                </a:solidFill>
                <a:latin typeface="Lucida Sans Unicode"/>
                <a:cs typeface="Lucida Sans Unicode"/>
              </a:rPr>
              <a:t>m</a:t>
            </a:r>
            <a:r>
              <a:rPr sz="1750" spc="85" dirty="0">
                <a:solidFill>
                  <a:srgbClr val="FCFDFF"/>
                </a:solidFill>
                <a:latin typeface="Lucida Sans Unicode"/>
                <a:cs typeface="Lucida Sans Unicode"/>
              </a:rPr>
              <a:t>e</a:t>
            </a:r>
            <a:r>
              <a:rPr sz="1750" spc="55" dirty="0">
                <a:solidFill>
                  <a:srgbClr val="FCFDFF"/>
                </a:solidFill>
                <a:latin typeface="Lucida Sans Unicode"/>
                <a:cs typeface="Lucida Sans Unicode"/>
              </a:rPr>
              <a:t>n</a:t>
            </a:r>
            <a:r>
              <a:rPr sz="1750" spc="140" dirty="0">
                <a:solidFill>
                  <a:srgbClr val="FCFDFF"/>
                </a:solidFill>
                <a:latin typeface="Lucida Sans Unicode"/>
                <a:cs typeface="Lucida Sans Unicode"/>
              </a:rPr>
              <a:t>t</a:t>
            </a:r>
            <a:endParaRPr sz="1750">
              <a:latin typeface="Lucida Sans Unicode"/>
              <a:cs typeface="Lucida Sans Unicode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78" y="4095750"/>
            <a:ext cx="9239250" cy="2095500"/>
          </a:xfrm>
          <a:custGeom>
            <a:avLst/>
            <a:gdLst/>
            <a:ahLst/>
            <a:cxnLst/>
            <a:rect l="l" t="t" r="r" b="b"/>
            <a:pathLst>
              <a:path w="9239250" h="2095500">
                <a:moveTo>
                  <a:pt x="8204278" y="2095421"/>
                </a:moveTo>
                <a:lnTo>
                  <a:pt x="1034814" y="2095421"/>
                </a:lnTo>
                <a:lnTo>
                  <a:pt x="1009110" y="2094788"/>
                </a:lnTo>
                <a:lnTo>
                  <a:pt x="957778" y="2091635"/>
                </a:lnTo>
                <a:lnTo>
                  <a:pt x="906664" y="2085968"/>
                </a:lnTo>
                <a:lnTo>
                  <a:pt x="855892" y="2077798"/>
                </a:lnTo>
                <a:lnTo>
                  <a:pt x="805581" y="2067146"/>
                </a:lnTo>
                <a:lnTo>
                  <a:pt x="755853" y="2054039"/>
                </a:lnTo>
                <a:lnTo>
                  <a:pt x="706828" y="2038509"/>
                </a:lnTo>
                <a:lnTo>
                  <a:pt x="658624" y="2020594"/>
                </a:lnTo>
                <a:lnTo>
                  <a:pt x="611357" y="2000334"/>
                </a:lnTo>
                <a:lnTo>
                  <a:pt x="565142" y="1977773"/>
                </a:lnTo>
                <a:lnTo>
                  <a:pt x="520089" y="1952979"/>
                </a:lnTo>
                <a:lnTo>
                  <a:pt x="476307" y="1926003"/>
                </a:lnTo>
                <a:lnTo>
                  <a:pt x="433902" y="1896906"/>
                </a:lnTo>
                <a:lnTo>
                  <a:pt x="392975" y="1865766"/>
                </a:lnTo>
                <a:lnTo>
                  <a:pt x="353625" y="1832661"/>
                </a:lnTo>
                <a:lnTo>
                  <a:pt x="315948" y="1797660"/>
                </a:lnTo>
                <a:lnTo>
                  <a:pt x="280033" y="1760847"/>
                </a:lnTo>
                <a:lnTo>
                  <a:pt x="245967" y="1722325"/>
                </a:lnTo>
                <a:lnTo>
                  <a:pt x="213833" y="1682176"/>
                </a:lnTo>
                <a:lnTo>
                  <a:pt x="183708" y="1640499"/>
                </a:lnTo>
                <a:lnTo>
                  <a:pt x="155664" y="1597386"/>
                </a:lnTo>
                <a:lnTo>
                  <a:pt x="129769" y="1552958"/>
                </a:lnTo>
                <a:lnTo>
                  <a:pt x="106085" y="1507309"/>
                </a:lnTo>
                <a:lnTo>
                  <a:pt x="84669" y="1460554"/>
                </a:lnTo>
                <a:lnTo>
                  <a:pt x="65574" y="1412807"/>
                </a:lnTo>
                <a:lnTo>
                  <a:pt x="48844" y="1364176"/>
                </a:lnTo>
                <a:lnTo>
                  <a:pt x="34521" y="1314787"/>
                </a:lnTo>
                <a:lnTo>
                  <a:pt x="22639" y="1264754"/>
                </a:lnTo>
                <a:lnTo>
                  <a:pt x="13226" y="1214192"/>
                </a:lnTo>
                <a:lnTo>
                  <a:pt x="6305" y="1163235"/>
                </a:lnTo>
                <a:lnTo>
                  <a:pt x="1892" y="1111999"/>
                </a:lnTo>
                <a:lnTo>
                  <a:pt x="0" y="1060606"/>
                </a:lnTo>
                <a:lnTo>
                  <a:pt x="0" y="1034893"/>
                </a:lnTo>
                <a:lnTo>
                  <a:pt x="631" y="1009189"/>
                </a:lnTo>
                <a:lnTo>
                  <a:pt x="3784" y="957857"/>
                </a:lnTo>
                <a:lnTo>
                  <a:pt x="9452" y="906743"/>
                </a:lnTo>
                <a:lnTo>
                  <a:pt x="17622" y="855971"/>
                </a:lnTo>
                <a:lnTo>
                  <a:pt x="28273" y="805660"/>
                </a:lnTo>
                <a:lnTo>
                  <a:pt x="41379" y="755931"/>
                </a:lnTo>
                <a:lnTo>
                  <a:pt x="56910" y="706906"/>
                </a:lnTo>
                <a:lnTo>
                  <a:pt x="74828" y="658703"/>
                </a:lnTo>
                <a:lnTo>
                  <a:pt x="95090" y="611436"/>
                </a:lnTo>
                <a:lnTo>
                  <a:pt x="117646" y="565221"/>
                </a:lnTo>
                <a:lnTo>
                  <a:pt x="142442" y="520168"/>
                </a:lnTo>
                <a:lnTo>
                  <a:pt x="169420" y="476386"/>
                </a:lnTo>
                <a:lnTo>
                  <a:pt x="198514" y="433980"/>
                </a:lnTo>
                <a:lnTo>
                  <a:pt x="229652" y="393053"/>
                </a:lnTo>
                <a:lnTo>
                  <a:pt x="262762" y="353704"/>
                </a:lnTo>
                <a:lnTo>
                  <a:pt x="297763" y="316027"/>
                </a:lnTo>
                <a:lnTo>
                  <a:pt x="334570" y="280112"/>
                </a:lnTo>
                <a:lnTo>
                  <a:pt x="373095" y="246046"/>
                </a:lnTo>
                <a:lnTo>
                  <a:pt x="413246" y="213912"/>
                </a:lnTo>
                <a:lnTo>
                  <a:pt x="454924" y="183786"/>
                </a:lnTo>
                <a:lnTo>
                  <a:pt x="498031" y="155743"/>
                </a:lnTo>
                <a:lnTo>
                  <a:pt x="542462" y="129848"/>
                </a:lnTo>
                <a:lnTo>
                  <a:pt x="588109" y="106164"/>
                </a:lnTo>
                <a:lnTo>
                  <a:pt x="634864" y="84748"/>
                </a:lnTo>
                <a:lnTo>
                  <a:pt x="682614" y="65653"/>
                </a:lnTo>
                <a:lnTo>
                  <a:pt x="731243" y="48923"/>
                </a:lnTo>
                <a:lnTo>
                  <a:pt x="780634" y="34600"/>
                </a:lnTo>
                <a:lnTo>
                  <a:pt x="830669" y="22718"/>
                </a:lnTo>
                <a:lnTo>
                  <a:pt x="881226" y="13305"/>
                </a:lnTo>
                <a:lnTo>
                  <a:pt x="932184" y="6384"/>
                </a:lnTo>
                <a:lnTo>
                  <a:pt x="983421" y="1971"/>
                </a:lnTo>
                <a:lnTo>
                  <a:pt x="1034814" y="78"/>
                </a:lnTo>
                <a:lnTo>
                  <a:pt x="1047671" y="0"/>
                </a:lnTo>
                <a:lnTo>
                  <a:pt x="8204278" y="78"/>
                </a:lnTo>
                <a:lnTo>
                  <a:pt x="8255670" y="1971"/>
                </a:lnTo>
                <a:lnTo>
                  <a:pt x="8306906" y="6384"/>
                </a:lnTo>
                <a:lnTo>
                  <a:pt x="8357863" y="13305"/>
                </a:lnTo>
                <a:lnTo>
                  <a:pt x="8408425" y="22718"/>
                </a:lnTo>
                <a:lnTo>
                  <a:pt x="8458458" y="34600"/>
                </a:lnTo>
                <a:lnTo>
                  <a:pt x="8507847" y="48923"/>
                </a:lnTo>
                <a:lnTo>
                  <a:pt x="8556478" y="65653"/>
                </a:lnTo>
                <a:lnTo>
                  <a:pt x="8604225" y="84748"/>
                </a:lnTo>
                <a:lnTo>
                  <a:pt x="8650980" y="106164"/>
                </a:lnTo>
                <a:lnTo>
                  <a:pt x="8696629" y="129848"/>
                </a:lnTo>
                <a:lnTo>
                  <a:pt x="8741058" y="155743"/>
                </a:lnTo>
                <a:lnTo>
                  <a:pt x="8784166" y="183786"/>
                </a:lnTo>
                <a:lnTo>
                  <a:pt x="8825847" y="213912"/>
                </a:lnTo>
                <a:lnTo>
                  <a:pt x="8865995" y="246046"/>
                </a:lnTo>
                <a:lnTo>
                  <a:pt x="8904518" y="280112"/>
                </a:lnTo>
                <a:lnTo>
                  <a:pt x="8941331" y="316027"/>
                </a:lnTo>
                <a:lnTo>
                  <a:pt x="8976332" y="353704"/>
                </a:lnTo>
                <a:lnTo>
                  <a:pt x="9009437" y="393053"/>
                </a:lnTo>
                <a:lnTo>
                  <a:pt x="9040577" y="433980"/>
                </a:lnTo>
                <a:lnTo>
                  <a:pt x="9069674" y="476386"/>
                </a:lnTo>
                <a:lnTo>
                  <a:pt x="9096650" y="520168"/>
                </a:lnTo>
                <a:lnTo>
                  <a:pt x="9121444" y="565221"/>
                </a:lnTo>
                <a:lnTo>
                  <a:pt x="9144001" y="611436"/>
                </a:lnTo>
                <a:lnTo>
                  <a:pt x="9164265" y="658703"/>
                </a:lnTo>
                <a:lnTo>
                  <a:pt x="9182180" y="706906"/>
                </a:lnTo>
                <a:lnTo>
                  <a:pt x="9197710" y="755931"/>
                </a:lnTo>
                <a:lnTo>
                  <a:pt x="9210817" y="805659"/>
                </a:lnTo>
                <a:lnTo>
                  <a:pt x="9221465" y="855971"/>
                </a:lnTo>
                <a:lnTo>
                  <a:pt x="9229635" y="906743"/>
                </a:lnTo>
                <a:lnTo>
                  <a:pt x="9235307" y="957857"/>
                </a:lnTo>
                <a:lnTo>
                  <a:pt x="9238459" y="1009189"/>
                </a:lnTo>
                <a:lnTo>
                  <a:pt x="9239092" y="1034893"/>
                </a:lnTo>
                <a:lnTo>
                  <a:pt x="9239092" y="1060606"/>
                </a:lnTo>
                <a:lnTo>
                  <a:pt x="9237196" y="1111999"/>
                </a:lnTo>
                <a:lnTo>
                  <a:pt x="9232785" y="1163235"/>
                </a:lnTo>
                <a:lnTo>
                  <a:pt x="9225862" y="1214192"/>
                </a:lnTo>
                <a:lnTo>
                  <a:pt x="9216450" y="1264754"/>
                </a:lnTo>
                <a:lnTo>
                  <a:pt x="9204568" y="1314787"/>
                </a:lnTo>
                <a:lnTo>
                  <a:pt x="9190245" y="1364176"/>
                </a:lnTo>
                <a:lnTo>
                  <a:pt x="9173517" y="1412807"/>
                </a:lnTo>
                <a:lnTo>
                  <a:pt x="9154423" y="1460554"/>
                </a:lnTo>
                <a:lnTo>
                  <a:pt x="9133007" y="1507309"/>
                </a:lnTo>
                <a:lnTo>
                  <a:pt x="9109323" y="1552958"/>
                </a:lnTo>
                <a:lnTo>
                  <a:pt x="9083429" y="1597386"/>
                </a:lnTo>
                <a:lnTo>
                  <a:pt x="9055383" y="1640499"/>
                </a:lnTo>
                <a:lnTo>
                  <a:pt x="9025257" y="1682176"/>
                </a:lnTo>
                <a:lnTo>
                  <a:pt x="8993124" y="1722325"/>
                </a:lnTo>
                <a:lnTo>
                  <a:pt x="8959062" y="1760847"/>
                </a:lnTo>
                <a:lnTo>
                  <a:pt x="8923145" y="1797660"/>
                </a:lnTo>
                <a:lnTo>
                  <a:pt x="8885462" y="1832661"/>
                </a:lnTo>
                <a:lnTo>
                  <a:pt x="8846117" y="1865766"/>
                </a:lnTo>
                <a:lnTo>
                  <a:pt x="8805189" y="1896906"/>
                </a:lnTo>
                <a:lnTo>
                  <a:pt x="8762785" y="1926003"/>
                </a:lnTo>
                <a:lnTo>
                  <a:pt x="8719000" y="1952979"/>
                </a:lnTo>
                <a:lnTo>
                  <a:pt x="8673950" y="1977773"/>
                </a:lnTo>
                <a:lnTo>
                  <a:pt x="8627734" y="2000330"/>
                </a:lnTo>
                <a:lnTo>
                  <a:pt x="8580467" y="2020594"/>
                </a:lnTo>
                <a:lnTo>
                  <a:pt x="8532264" y="2038509"/>
                </a:lnTo>
                <a:lnTo>
                  <a:pt x="8483239" y="2054039"/>
                </a:lnTo>
                <a:lnTo>
                  <a:pt x="8433514" y="2067146"/>
                </a:lnTo>
                <a:lnTo>
                  <a:pt x="8383199" y="2077798"/>
                </a:lnTo>
                <a:lnTo>
                  <a:pt x="8332426" y="2085968"/>
                </a:lnTo>
                <a:lnTo>
                  <a:pt x="8281314" y="2091635"/>
                </a:lnTo>
                <a:lnTo>
                  <a:pt x="8229981" y="2094788"/>
                </a:lnTo>
                <a:lnTo>
                  <a:pt x="8204278" y="2095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29234" y="4505578"/>
            <a:ext cx="5956935" cy="1206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4170" marR="5080" indent="-1602105">
              <a:lnSpc>
                <a:spcPct val="110700"/>
              </a:lnSpc>
              <a:spcBef>
                <a:spcPts val="95"/>
              </a:spcBef>
            </a:pPr>
            <a:r>
              <a:rPr spc="305" dirty="0">
                <a:solidFill>
                  <a:srgbClr val="887DFF"/>
                </a:solidFill>
              </a:rPr>
              <a:t>0</a:t>
            </a:r>
            <a:r>
              <a:rPr spc="135" dirty="0">
                <a:solidFill>
                  <a:srgbClr val="887DFF"/>
                </a:solidFill>
              </a:rPr>
              <a:t>2</a:t>
            </a:r>
            <a:r>
              <a:rPr spc="-254" dirty="0">
                <a:solidFill>
                  <a:srgbClr val="887DFF"/>
                </a:solidFill>
              </a:rPr>
              <a:t> </a:t>
            </a:r>
            <a:r>
              <a:rPr spc="-80" dirty="0">
                <a:solidFill>
                  <a:srgbClr val="001837"/>
                </a:solidFill>
              </a:rPr>
              <a:t>I</a:t>
            </a:r>
            <a:r>
              <a:rPr spc="225" dirty="0">
                <a:solidFill>
                  <a:srgbClr val="001837"/>
                </a:solidFill>
              </a:rPr>
              <a:t>n</a:t>
            </a:r>
            <a:r>
              <a:rPr spc="505" dirty="0">
                <a:solidFill>
                  <a:srgbClr val="001837"/>
                </a:solidFill>
              </a:rPr>
              <a:t>t</a:t>
            </a:r>
            <a:r>
              <a:rPr spc="135" dirty="0">
                <a:solidFill>
                  <a:srgbClr val="001837"/>
                </a:solidFill>
              </a:rPr>
              <a:t>r</a:t>
            </a:r>
            <a:r>
              <a:rPr spc="215" dirty="0">
                <a:solidFill>
                  <a:srgbClr val="001837"/>
                </a:solidFill>
              </a:rPr>
              <a:t>od</a:t>
            </a:r>
            <a:r>
              <a:rPr spc="225" dirty="0">
                <a:solidFill>
                  <a:srgbClr val="001837"/>
                </a:solidFill>
              </a:rPr>
              <a:t>u</a:t>
            </a:r>
            <a:r>
              <a:rPr spc="265" dirty="0">
                <a:solidFill>
                  <a:srgbClr val="001837"/>
                </a:solidFill>
              </a:rPr>
              <a:t>c</a:t>
            </a:r>
            <a:r>
              <a:rPr spc="505" dirty="0">
                <a:solidFill>
                  <a:srgbClr val="001837"/>
                </a:solidFill>
              </a:rPr>
              <a:t>t</a:t>
            </a:r>
            <a:r>
              <a:rPr spc="114" dirty="0">
                <a:solidFill>
                  <a:srgbClr val="001837"/>
                </a:solidFill>
              </a:rPr>
              <a:t>i</a:t>
            </a:r>
            <a:r>
              <a:rPr spc="215" dirty="0">
                <a:solidFill>
                  <a:srgbClr val="001837"/>
                </a:solidFill>
              </a:rPr>
              <a:t>o</a:t>
            </a:r>
            <a:r>
              <a:rPr spc="225" dirty="0">
                <a:solidFill>
                  <a:srgbClr val="001837"/>
                </a:solidFill>
              </a:rPr>
              <a:t>n</a:t>
            </a:r>
            <a:r>
              <a:rPr spc="-254" dirty="0">
                <a:solidFill>
                  <a:srgbClr val="001837"/>
                </a:solidFill>
              </a:rPr>
              <a:t> </a:t>
            </a:r>
            <a:r>
              <a:rPr spc="420" dirty="0">
                <a:solidFill>
                  <a:srgbClr val="001837"/>
                </a:solidFill>
              </a:rPr>
              <a:t>t</a:t>
            </a:r>
            <a:r>
              <a:rPr spc="215" dirty="0">
                <a:solidFill>
                  <a:srgbClr val="001837"/>
                </a:solidFill>
              </a:rPr>
              <a:t>o</a:t>
            </a:r>
            <a:r>
              <a:rPr spc="-254" dirty="0">
                <a:solidFill>
                  <a:srgbClr val="001837"/>
                </a:solidFill>
              </a:rPr>
              <a:t> </a:t>
            </a:r>
            <a:r>
              <a:rPr spc="330" dirty="0">
                <a:solidFill>
                  <a:srgbClr val="001837"/>
                </a:solidFill>
              </a:rPr>
              <a:t>f</a:t>
            </a:r>
            <a:r>
              <a:rPr spc="135" dirty="0">
                <a:solidFill>
                  <a:srgbClr val="001837"/>
                </a:solidFill>
              </a:rPr>
              <a:t>r</a:t>
            </a:r>
            <a:r>
              <a:rPr spc="215" dirty="0">
                <a:solidFill>
                  <a:srgbClr val="001837"/>
                </a:solidFill>
              </a:rPr>
              <a:t>o</a:t>
            </a:r>
            <a:r>
              <a:rPr spc="225" dirty="0">
                <a:solidFill>
                  <a:srgbClr val="001837"/>
                </a:solidFill>
              </a:rPr>
              <a:t>n</a:t>
            </a:r>
            <a:r>
              <a:rPr spc="505" dirty="0">
                <a:solidFill>
                  <a:srgbClr val="001837"/>
                </a:solidFill>
              </a:rPr>
              <a:t>t</a:t>
            </a:r>
            <a:r>
              <a:rPr spc="-254" dirty="0">
                <a:solidFill>
                  <a:srgbClr val="001837"/>
                </a:solidFill>
              </a:rPr>
              <a:t> </a:t>
            </a:r>
            <a:r>
              <a:rPr spc="120" dirty="0">
                <a:solidFill>
                  <a:srgbClr val="001837"/>
                </a:solidFill>
              </a:rPr>
              <a:t>e</a:t>
            </a:r>
            <a:r>
              <a:rPr spc="204" dirty="0">
                <a:solidFill>
                  <a:srgbClr val="001837"/>
                </a:solidFill>
              </a:rPr>
              <a:t>n</a:t>
            </a:r>
            <a:r>
              <a:rPr spc="140" dirty="0">
                <a:solidFill>
                  <a:srgbClr val="001837"/>
                </a:solidFill>
              </a:rPr>
              <a:t>d  </a:t>
            </a:r>
            <a:r>
              <a:rPr spc="195" dirty="0">
                <a:solidFill>
                  <a:srgbClr val="001837"/>
                </a:solidFill>
              </a:rPr>
              <a:t>development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44350" y="3000390"/>
            <a:ext cx="4267200" cy="42672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025" y="960120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5"/>
            <a:ext cx="18288000" cy="10287000"/>
            <a:chOff x="0" y="5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14400"/>
              <a:ext cx="18287999" cy="9372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319" y="5"/>
              <a:ext cx="16995647" cy="26883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91675" y="3095630"/>
              <a:ext cx="6286500" cy="62865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796960" y="7848868"/>
            <a:ext cx="1705610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50" spc="80" dirty="0">
                <a:solidFill>
                  <a:srgbClr val="001837"/>
                </a:solidFill>
                <a:latin typeface="Verdana"/>
                <a:cs typeface="Verdana"/>
              </a:rPr>
              <a:t>J</a:t>
            </a:r>
            <a:r>
              <a:rPr sz="2650" spc="-130" dirty="0">
                <a:solidFill>
                  <a:srgbClr val="001837"/>
                </a:solidFill>
                <a:latin typeface="Verdana"/>
                <a:cs typeface="Verdana"/>
              </a:rPr>
              <a:t>a</a:t>
            </a:r>
            <a:r>
              <a:rPr sz="2650" spc="-245" dirty="0">
                <a:solidFill>
                  <a:srgbClr val="001837"/>
                </a:solidFill>
                <a:latin typeface="Verdana"/>
                <a:cs typeface="Verdana"/>
              </a:rPr>
              <a:t>v</a:t>
            </a:r>
            <a:r>
              <a:rPr sz="2650" spc="-75" dirty="0">
                <a:solidFill>
                  <a:srgbClr val="001837"/>
                </a:solidFill>
                <a:latin typeface="Verdana"/>
                <a:cs typeface="Verdana"/>
              </a:rPr>
              <a:t>a</a:t>
            </a:r>
            <a:r>
              <a:rPr sz="2650" spc="-114" dirty="0">
                <a:solidFill>
                  <a:srgbClr val="001837"/>
                </a:solidFill>
                <a:latin typeface="Verdana"/>
                <a:cs typeface="Verdana"/>
              </a:rPr>
              <a:t>S</a:t>
            </a:r>
            <a:r>
              <a:rPr sz="2650" spc="130" dirty="0">
                <a:solidFill>
                  <a:srgbClr val="001837"/>
                </a:solidFill>
                <a:latin typeface="Verdana"/>
                <a:cs typeface="Verdana"/>
              </a:rPr>
              <a:t>c</a:t>
            </a:r>
            <a:r>
              <a:rPr sz="2650" spc="-125" dirty="0">
                <a:solidFill>
                  <a:srgbClr val="001837"/>
                </a:solidFill>
                <a:latin typeface="Verdana"/>
                <a:cs typeface="Verdana"/>
              </a:rPr>
              <a:t>r</a:t>
            </a:r>
            <a:r>
              <a:rPr sz="2650" spc="-55" dirty="0">
                <a:solidFill>
                  <a:srgbClr val="001837"/>
                </a:solidFill>
                <a:latin typeface="Verdana"/>
                <a:cs typeface="Verdana"/>
              </a:rPr>
              <a:t>i</a:t>
            </a:r>
            <a:r>
              <a:rPr sz="2650" spc="-35" dirty="0">
                <a:solidFill>
                  <a:srgbClr val="001837"/>
                </a:solidFill>
                <a:latin typeface="Verdana"/>
                <a:cs typeface="Verdana"/>
              </a:rPr>
              <a:t>p</a:t>
            </a:r>
            <a:r>
              <a:rPr sz="2650" spc="65" dirty="0">
                <a:solidFill>
                  <a:srgbClr val="001837"/>
                </a:solidFill>
                <a:latin typeface="Verdana"/>
                <a:cs typeface="Verdana"/>
              </a:rPr>
              <a:t>t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86605" y="6458218"/>
            <a:ext cx="721360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50" spc="180" dirty="0">
                <a:solidFill>
                  <a:srgbClr val="001837"/>
                </a:solidFill>
                <a:latin typeface="Verdana"/>
                <a:cs typeface="Verdana"/>
              </a:rPr>
              <a:t>C</a:t>
            </a:r>
            <a:r>
              <a:rPr sz="2650" spc="-75" dirty="0">
                <a:solidFill>
                  <a:srgbClr val="001837"/>
                </a:solidFill>
                <a:latin typeface="Verdana"/>
                <a:cs typeface="Verdana"/>
              </a:rPr>
              <a:t>S</a:t>
            </a:r>
            <a:r>
              <a:rPr sz="2650" spc="-114" dirty="0">
                <a:solidFill>
                  <a:srgbClr val="001837"/>
                </a:solidFill>
                <a:latin typeface="Verdana"/>
                <a:cs typeface="Verdana"/>
              </a:rPr>
              <a:t>S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37507" y="5134228"/>
            <a:ext cx="937894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50" spc="-110" dirty="0">
                <a:solidFill>
                  <a:srgbClr val="001837"/>
                </a:solidFill>
                <a:latin typeface="Verdana"/>
                <a:cs typeface="Verdana"/>
              </a:rPr>
              <a:t>H</a:t>
            </a:r>
            <a:r>
              <a:rPr sz="2650" spc="-15" dirty="0">
                <a:solidFill>
                  <a:srgbClr val="001837"/>
                </a:solidFill>
                <a:latin typeface="Verdana"/>
                <a:cs typeface="Verdana"/>
              </a:rPr>
              <a:t>T</a:t>
            </a:r>
            <a:r>
              <a:rPr sz="2650" spc="45" dirty="0">
                <a:solidFill>
                  <a:srgbClr val="001837"/>
                </a:solidFill>
                <a:latin typeface="Verdana"/>
                <a:cs typeface="Verdana"/>
              </a:rPr>
              <a:t>M</a:t>
            </a:r>
            <a:r>
              <a:rPr sz="2650" spc="-80" dirty="0">
                <a:solidFill>
                  <a:srgbClr val="001837"/>
                </a:solidFill>
                <a:latin typeface="Verdana"/>
                <a:cs typeface="Verdana"/>
              </a:rPr>
              <a:t>L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508233" y="3197986"/>
            <a:ext cx="2405380" cy="102298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259079">
              <a:lnSpc>
                <a:spcPts val="3900"/>
              </a:lnSpc>
              <a:spcBef>
                <a:spcPts val="250"/>
              </a:spcBef>
            </a:pPr>
            <a:r>
              <a:rPr sz="3300" spc="-30" dirty="0">
                <a:solidFill>
                  <a:srgbClr val="001837"/>
                </a:solidFill>
              </a:rPr>
              <a:t>Front-end </a:t>
            </a:r>
            <a:r>
              <a:rPr sz="3300" spc="-25" dirty="0">
                <a:solidFill>
                  <a:srgbClr val="001837"/>
                </a:solidFill>
              </a:rPr>
              <a:t> </a:t>
            </a:r>
            <a:r>
              <a:rPr sz="3300" spc="-345" dirty="0">
                <a:solidFill>
                  <a:srgbClr val="001837"/>
                </a:solidFill>
              </a:rPr>
              <a:t>D</a:t>
            </a:r>
            <a:r>
              <a:rPr sz="3300" spc="-125" dirty="0">
                <a:solidFill>
                  <a:srgbClr val="001837"/>
                </a:solidFill>
              </a:rPr>
              <a:t>e</a:t>
            </a:r>
            <a:r>
              <a:rPr sz="3300" spc="-145" dirty="0">
                <a:solidFill>
                  <a:srgbClr val="001837"/>
                </a:solidFill>
              </a:rPr>
              <a:t>v</a:t>
            </a:r>
            <a:r>
              <a:rPr sz="3300" spc="-65" dirty="0">
                <a:solidFill>
                  <a:srgbClr val="001837"/>
                </a:solidFill>
              </a:rPr>
              <a:t>e</a:t>
            </a:r>
            <a:r>
              <a:rPr sz="3300" spc="10" dirty="0">
                <a:solidFill>
                  <a:srgbClr val="001837"/>
                </a:solidFill>
              </a:rPr>
              <a:t>l</a:t>
            </a:r>
            <a:r>
              <a:rPr sz="3300" spc="-35" dirty="0">
                <a:solidFill>
                  <a:srgbClr val="001837"/>
                </a:solidFill>
              </a:rPr>
              <a:t>o</a:t>
            </a:r>
            <a:r>
              <a:rPr sz="3300" spc="-40" dirty="0">
                <a:solidFill>
                  <a:srgbClr val="001837"/>
                </a:solidFill>
              </a:rPr>
              <a:t>p</a:t>
            </a:r>
            <a:r>
              <a:rPr sz="3300" spc="-170" dirty="0">
                <a:solidFill>
                  <a:srgbClr val="001837"/>
                </a:solidFill>
              </a:rPr>
              <a:t>m</a:t>
            </a:r>
            <a:r>
              <a:rPr sz="3300" spc="-110" dirty="0">
                <a:solidFill>
                  <a:srgbClr val="001837"/>
                </a:solidFill>
              </a:rPr>
              <a:t>e</a:t>
            </a:r>
            <a:r>
              <a:rPr sz="3300" spc="-25" dirty="0">
                <a:solidFill>
                  <a:srgbClr val="001837"/>
                </a:solidFill>
              </a:rPr>
              <a:t>n</a:t>
            </a:r>
            <a:r>
              <a:rPr sz="3300" spc="315" dirty="0">
                <a:solidFill>
                  <a:srgbClr val="001837"/>
                </a:solidFill>
              </a:rPr>
              <a:t>t</a:t>
            </a:r>
            <a:endParaRPr sz="3300"/>
          </a:p>
        </p:txBody>
      </p:sp>
      <p:sp>
        <p:nvSpPr>
          <p:cNvPr id="11" name="object 11"/>
          <p:cNvSpPr txBox="1"/>
          <p:nvPr/>
        </p:nvSpPr>
        <p:spPr>
          <a:xfrm>
            <a:off x="1501775" y="4429401"/>
            <a:ext cx="8593455" cy="39935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1061720" algn="just">
              <a:lnSpc>
                <a:spcPct val="108800"/>
              </a:lnSpc>
              <a:spcBef>
                <a:spcPts val="110"/>
              </a:spcBef>
            </a:pPr>
            <a:r>
              <a:rPr sz="2950" spc="10" dirty="0">
                <a:solidFill>
                  <a:srgbClr val="33465B"/>
                </a:solidFill>
                <a:latin typeface="Arial"/>
                <a:cs typeface="Arial"/>
              </a:rPr>
              <a:t>In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120" dirty="0">
                <a:solidFill>
                  <a:srgbClr val="33465B"/>
                </a:solidFill>
                <a:latin typeface="Arial"/>
                <a:cs typeface="Arial"/>
              </a:rPr>
              <a:t>web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80" dirty="0">
                <a:solidFill>
                  <a:srgbClr val="33465B"/>
                </a:solidFill>
                <a:latin typeface="Arial"/>
                <a:cs typeface="Arial"/>
              </a:rPr>
              <a:t>programming,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33465B"/>
                </a:solidFill>
                <a:latin typeface="Arial"/>
                <a:cs typeface="Arial"/>
              </a:rPr>
              <a:t>they're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33465B"/>
                </a:solidFill>
                <a:latin typeface="Arial"/>
                <a:cs typeface="Arial"/>
              </a:rPr>
              <a:t>ways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185" dirty="0">
                <a:solidFill>
                  <a:srgbClr val="33465B"/>
                </a:solidFill>
                <a:latin typeface="Arial"/>
                <a:cs typeface="Arial"/>
              </a:rPr>
              <a:t>of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120" dirty="0">
                <a:solidFill>
                  <a:srgbClr val="33465B"/>
                </a:solidFill>
                <a:latin typeface="Arial"/>
                <a:cs typeface="Arial"/>
              </a:rPr>
              <a:t>telling </a:t>
            </a:r>
            <a:r>
              <a:rPr sz="2950" spc="-81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45" dirty="0">
                <a:solidFill>
                  <a:srgbClr val="33465B"/>
                </a:solidFill>
                <a:latin typeface="Arial"/>
                <a:cs typeface="Arial"/>
              </a:rPr>
              <a:t>y</a:t>
            </a:r>
            <a:r>
              <a:rPr sz="2950" spc="13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950" spc="14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950" spc="9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950" spc="-22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33465B"/>
                </a:solidFill>
                <a:latin typeface="Arial"/>
                <a:cs typeface="Arial"/>
              </a:rPr>
              <a:t>browsers</a:t>
            </a:r>
            <a:r>
              <a:rPr sz="3000" i="1" spc="-23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17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950" spc="14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95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950" spc="38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32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950" spc="13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r>
              <a:rPr sz="2950" spc="7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950" spc="-60" dirty="0">
                <a:solidFill>
                  <a:srgbClr val="33465B"/>
                </a:solidFill>
                <a:latin typeface="Arial"/>
                <a:cs typeface="Arial"/>
              </a:rPr>
              <a:t>.</a:t>
            </a:r>
            <a:endParaRPr sz="295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425"/>
              </a:spcBef>
            </a:pPr>
            <a:r>
              <a:rPr sz="2950" spc="2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950" spc="14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950" spc="6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950" spc="14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45" dirty="0">
                <a:solidFill>
                  <a:srgbClr val="33465B"/>
                </a:solidFill>
                <a:latin typeface="Arial"/>
                <a:cs typeface="Arial"/>
              </a:rPr>
              <a:t>y</a:t>
            </a:r>
            <a:r>
              <a:rPr sz="2950" spc="13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950" spc="14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950" spc="13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950" spc="65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950" spc="14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110" dirty="0">
                <a:solidFill>
                  <a:srgbClr val="33465B"/>
                </a:solidFill>
                <a:latin typeface="Arial"/>
                <a:cs typeface="Arial"/>
              </a:rPr>
              <a:t>we</a:t>
            </a:r>
            <a:r>
              <a:rPr sz="2950" spc="135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95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950" spc="13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950" spc="5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950" spc="-25" dirty="0">
                <a:solidFill>
                  <a:srgbClr val="33465B"/>
                </a:solidFill>
                <a:latin typeface="Arial"/>
                <a:cs typeface="Arial"/>
              </a:rPr>
              <a:t>,</a:t>
            </a:r>
            <a:endParaRPr sz="295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360"/>
              </a:spcBef>
            </a:pPr>
            <a:r>
              <a:rPr sz="2950" spc="45" dirty="0">
                <a:solidFill>
                  <a:srgbClr val="33465B"/>
                </a:solidFill>
                <a:latin typeface="Arial"/>
                <a:cs typeface="Arial"/>
              </a:rPr>
              <a:t>y</a:t>
            </a:r>
            <a:r>
              <a:rPr sz="2950" spc="13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950" spc="14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950" spc="9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33465B"/>
                </a:solidFill>
                <a:latin typeface="Arial"/>
                <a:cs typeface="Arial"/>
              </a:rPr>
              <a:t>b</a:t>
            </a:r>
            <a:r>
              <a:rPr sz="2950" spc="6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950" spc="7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950" spc="110" dirty="0">
                <a:solidFill>
                  <a:srgbClr val="33465B"/>
                </a:solidFill>
                <a:latin typeface="Arial"/>
                <a:cs typeface="Arial"/>
              </a:rPr>
              <a:t>w</a:t>
            </a:r>
            <a:r>
              <a:rPr sz="2950" spc="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950" spc="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950" spc="9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33465B"/>
                </a:solidFill>
                <a:latin typeface="Arial"/>
                <a:cs typeface="Arial"/>
              </a:rPr>
              <a:t>f</a:t>
            </a:r>
            <a:r>
              <a:rPr sz="2950" spc="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950" spc="32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950" spc="18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950" spc="14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950" spc="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950" spc="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38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950" spc="14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950" spc="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-80" dirty="0">
                <a:solidFill>
                  <a:srgbClr val="33465B"/>
                </a:solidFill>
                <a:latin typeface="Arial"/>
                <a:cs typeface="Arial"/>
              </a:rPr>
              <a:t>H</a:t>
            </a:r>
            <a:r>
              <a:rPr sz="2950" spc="-15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950" spc="60" dirty="0">
                <a:solidFill>
                  <a:srgbClr val="33465B"/>
                </a:solidFill>
                <a:latin typeface="Arial"/>
                <a:cs typeface="Arial"/>
              </a:rPr>
              <a:t>M</a:t>
            </a:r>
            <a:r>
              <a:rPr sz="2950" spc="-110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950" spc="13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950" spc="135" dirty="0">
                <a:solidFill>
                  <a:srgbClr val="33465B"/>
                </a:solidFill>
                <a:latin typeface="Arial"/>
                <a:cs typeface="Arial"/>
              </a:rPr>
              <a:t>d</a:t>
            </a:r>
            <a:endParaRPr sz="2950">
              <a:latin typeface="Arial"/>
              <a:cs typeface="Arial"/>
            </a:endParaRPr>
          </a:p>
          <a:p>
            <a:pPr marL="12700" marR="1014094" algn="just">
              <a:lnSpc>
                <a:spcPts val="3900"/>
              </a:lnSpc>
              <a:spcBef>
                <a:spcPts val="190"/>
              </a:spcBef>
            </a:pPr>
            <a:r>
              <a:rPr sz="2950" spc="170" dirty="0">
                <a:solidFill>
                  <a:srgbClr val="33465B"/>
                </a:solidFill>
                <a:latin typeface="Arial"/>
                <a:cs typeface="Arial"/>
              </a:rPr>
              <a:t>other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33465B"/>
                </a:solidFill>
                <a:latin typeface="Arial"/>
                <a:cs typeface="Arial"/>
              </a:rPr>
              <a:t>programming</a:t>
            </a:r>
            <a:r>
              <a:rPr sz="2950" spc="-21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33465B"/>
                </a:solidFill>
                <a:latin typeface="Arial"/>
                <a:cs typeface="Arial"/>
              </a:rPr>
              <a:t>languages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70" dirty="0">
                <a:solidFill>
                  <a:srgbClr val="33465B"/>
                </a:solidFill>
                <a:latin typeface="Arial"/>
                <a:cs typeface="Arial"/>
              </a:rPr>
              <a:t>involved</a:t>
            </a:r>
            <a:r>
              <a:rPr sz="2950" spc="-21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33465B"/>
                </a:solidFill>
                <a:latin typeface="Arial"/>
                <a:cs typeface="Arial"/>
              </a:rPr>
              <a:t>and </a:t>
            </a:r>
            <a:r>
              <a:rPr sz="2950" spc="-80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150" dirty="0">
                <a:solidFill>
                  <a:srgbClr val="33465B"/>
                </a:solidFill>
                <a:latin typeface="Arial"/>
                <a:cs typeface="Arial"/>
              </a:rPr>
              <a:t>interprets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30" dirty="0">
                <a:solidFill>
                  <a:srgbClr val="33465B"/>
                </a:solidFill>
                <a:latin typeface="Arial"/>
                <a:cs typeface="Arial"/>
              </a:rPr>
              <a:t>it.HTML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33465B"/>
                </a:solidFill>
                <a:latin typeface="Arial"/>
                <a:cs typeface="Arial"/>
              </a:rPr>
              <a:t>and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-30" dirty="0">
                <a:solidFill>
                  <a:srgbClr val="33465B"/>
                </a:solidFill>
                <a:latin typeface="Arial"/>
                <a:cs typeface="Arial"/>
              </a:rPr>
              <a:t>CSS</a:t>
            </a:r>
            <a:r>
              <a:rPr sz="2950" spc="-21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65" dirty="0">
                <a:solidFill>
                  <a:srgbClr val="33465B"/>
                </a:solidFill>
                <a:latin typeface="Arial"/>
                <a:cs typeface="Arial"/>
              </a:rPr>
              <a:t>are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33465B"/>
                </a:solidFill>
                <a:latin typeface="Arial"/>
                <a:cs typeface="Arial"/>
              </a:rPr>
              <a:t>actually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215" dirty="0">
                <a:solidFill>
                  <a:srgbClr val="33465B"/>
                </a:solidFill>
                <a:latin typeface="Arial"/>
                <a:cs typeface="Arial"/>
              </a:rPr>
              <a:t>not </a:t>
            </a:r>
            <a:r>
              <a:rPr sz="2950" spc="-80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320" dirty="0">
                <a:solidFill>
                  <a:srgbClr val="33465B"/>
                </a:solidFill>
                <a:latin typeface="Arial"/>
                <a:cs typeface="Arial"/>
              </a:rPr>
              <a:t>t</a:t>
            </a:r>
            <a:r>
              <a:rPr sz="2950" spc="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950" spc="18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950" spc="140" dirty="0">
                <a:solidFill>
                  <a:srgbClr val="33465B"/>
                </a:solidFill>
                <a:latin typeface="Arial"/>
                <a:cs typeface="Arial"/>
              </a:rPr>
              <a:t>hn</a:t>
            </a:r>
            <a:r>
              <a:rPr sz="2950" spc="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950" spc="175" dirty="0">
                <a:solidFill>
                  <a:srgbClr val="33465B"/>
                </a:solidFill>
                <a:latin typeface="Arial"/>
                <a:cs typeface="Arial"/>
              </a:rPr>
              <a:t>c</a:t>
            </a:r>
            <a:r>
              <a:rPr sz="295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950" spc="45" dirty="0">
                <a:solidFill>
                  <a:srgbClr val="33465B"/>
                </a:solidFill>
                <a:latin typeface="Arial"/>
                <a:cs typeface="Arial"/>
              </a:rPr>
              <a:t>ll</a:t>
            </a:r>
            <a:r>
              <a:rPr sz="2950" spc="105" dirty="0">
                <a:solidFill>
                  <a:srgbClr val="33465B"/>
                </a:solidFill>
                <a:latin typeface="Arial"/>
                <a:cs typeface="Arial"/>
              </a:rPr>
              <a:t>y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33465B"/>
                </a:solidFill>
                <a:latin typeface="Arial"/>
                <a:cs typeface="Arial"/>
              </a:rPr>
              <a:t>p</a:t>
            </a:r>
            <a:r>
              <a:rPr sz="2950" spc="6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950" spc="130" dirty="0">
                <a:solidFill>
                  <a:srgbClr val="33465B"/>
                </a:solidFill>
                <a:latin typeface="Arial"/>
                <a:cs typeface="Arial"/>
              </a:rPr>
              <a:t>o</a:t>
            </a:r>
            <a:r>
              <a:rPr sz="2950" spc="13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950" spc="35" dirty="0">
                <a:solidFill>
                  <a:srgbClr val="33465B"/>
                </a:solidFill>
                <a:latin typeface="Arial"/>
                <a:cs typeface="Arial"/>
              </a:rPr>
              <a:t>r</a:t>
            </a:r>
            <a:r>
              <a:rPr sz="295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950" spc="85" dirty="0">
                <a:solidFill>
                  <a:srgbClr val="33465B"/>
                </a:solidFill>
                <a:latin typeface="Arial"/>
                <a:cs typeface="Arial"/>
              </a:rPr>
              <a:t>mm</a:t>
            </a:r>
            <a:r>
              <a:rPr sz="2950" spc="45" dirty="0">
                <a:solidFill>
                  <a:srgbClr val="33465B"/>
                </a:solidFill>
                <a:latin typeface="Arial"/>
                <a:cs typeface="Arial"/>
              </a:rPr>
              <a:t>i</a:t>
            </a:r>
            <a:r>
              <a:rPr sz="2950" spc="14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950" spc="13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950" spc="-22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45" dirty="0">
                <a:solidFill>
                  <a:srgbClr val="33465B"/>
                </a:solidFill>
                <a:latin typeface="Arial"/>
                <a:cs typeface="Arial"/>
              </a:rPr>
              <a:t>l</a:t>
            </a:r>
            <a:r>
              <a:rPr sz="295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950" spc="140" dirty="0">
                <a:solidFill>
                  <a:srgbClr val="33465B"/>
                </a:solidFill>
                <a:latin typeface="Arial"/>
                <a:cs typeface="Arial"/>
              </a:rPr>
              <a:t>n</a:t>
            </a:r>
            <a:r>
              <a:rPr sz="2950" spc="13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950" spc="140" dirty="0">
                <a:solidFill>
                  <a:srgbClr val="33465B"/>
                </a:solidFill>
                <a:latin typeface="Arial"/>
                <a:cs typeface="Arial"/>
              </a:rPr>
              <a:t>u</a:t>
            </a:r>
            <a:r>
              <a:rPr sz="2950" spc="25" dirty="0">
                <a:solidFill>
                  <a:srgbClr val="33465B"/>
                </a:solidFill>
                <a:latin typeface="Arial"/>
                <a:cs typeface="Arial"/>
              </a:rPr>
              <a:t>a</a:t>
            </a:r>
            <a:r>
              <a:rPr sz="2950" spc="135" dirty="0">
                <a:solidFill>
                  <a:srgbClr val="33465B"/>
                </a:solidFill>
                <a:latin typeface="Arial"/>
                <a:cs typeface="Arial"/>
              </a:rPr>
              <a:t>g</a:t>
            </a:r>
            <a:r>
              <a:rPr sz="2950" spc="110" dirty="0">
                <a:solidFill>
                  <a:srgbClr val="33465B"/>
                </a:solidFill>
                <a:latin typeface="Arial"/>
                <a:cs typeface="Arial"/>
              </a:rPr>
              <a:t>e</a:t>
            </a:r>
            <a:r>
              <a:rPr sz="2950" spc="100" dirty="0">
                <a:solidFill>
                  <a:srgbClr val="33465B"/>
                </a:solidFill>
                <a:latin typeface="Arial"/>
                <a:cs typeface="Arial"/>
              </a:rPr>
              <a:t>s</a:t>
            </a:r>
            <a:r>
              <a:rPr sz="2950" spc="95" dirty="0">
                <a:solidFill>
                  <a:srgbClr val="33465B"/>
                </a:solidFill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70"/>
              </a:spcBef>
            </a:pPr>
            <a:r>
              <a:rPr sz="2950" spc="135" dirty="0">
                <a:solidFill>
                  <a:srgbClr val="33465B"/>
                </a:solidFill>
                <a:latin typeface="Arial"/>
                <a:cs typeface="Arial"/>
              </a:rPr>
              <a:t>they're</a:t>
            </a:r>
            <a:r>
              <a:rPr sz="2950" spc="-21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175" dirty="0">
                <a:solidFill>
                  <a:srgbClr val="33465B"/>
                </a:solidFill>
                <a:latin typeface="Arial"/>
                <a:cs typeface="Arial"/>
              </a:rPr>
              <a:t>just</a:t>
            </a:r>
            <a:r>
              <a:rPr sz="2950" spc="-21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100" dirty="0">
                <a:solidFill>
                  <a:srgbClr val="33465B"/>
                </a:solidFill>
                <a:latin typeface="Arial"/>
                <a:cs typeface="Arial"/>
              </a:rPr>
              <a:t>page</a:t>
            </a:r>
            <a:r>
              <a:rPr sz="2950" spc="-21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175" dirty="0">
                <a:solidFill>
                  <a:srgbClr val="33465B"/>
                </a:solidFill>
                <a:latin typeface="Arial"/>
                <a:cs typeface="Arial"/>
              </a:rPr>
              <a:t>structure</a:t>
            </a:r>
            <a:r>
              <a:rPr sz="2950" spc="-21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33465B"/>
                </a:solidFill>
                <a:latin typeface="Arial"/>
                <a:cs typeface="Arial"/>
              </a:rPr>
              <a:t>and</a:t>
            </a:r>
            <a:r>
              <a:rPr sz="2950" spc="-210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140" dirty="0">
                <a:solidFill>
                  <a:srgbClr val="33465B"/>
                </a:solidFill>
                <a:latin typeface="Arial"/>
                <a:cs typeface="Arial"/>
              </a:rPr>
              <a:t>style</a:t>
            </a:r>
            <a:r>
              <a:rPr sz="2950" spc="-215" dirty="0">
                <a:solidFill>
                  <a:srgbClr val="33465B"/>
                </a:solidFill>
                <a:latin typeface="Arial"/>
                <a:cs typeface="Arial"/>
              </a:rPr>
              <a:t> </a:t>
            </a:r>
            <a:r>
              <a:rPr sz="2950" spc="110" dirty="0">
                <a:solidFill>
                  <a:srgbClr val="33465B"/>
                </a:solidFill>
                <a:latin typeface="Arial"/>
                <a:cs typeface="Arial"/>
              </a:rPr>
              <a:t>information.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0025" y="2974782"/>
            <a:ext cx="5922010" cy="7093584"/>
            <a:chOff x="200025" y="2974782"/>
            <a:chExt cx="5922010" cy="7093584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2651" y="2974782"/>
              <a:ext cx="1098946" cy="10989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025" y="9601199"/>
              <a:ext cx="771524" cy="466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1907</Words>
  <Application>Microsoft Office PowerPoint</Application>
  <PresentationFormat>Custom</PresentationFormat>
  <Paragraphs>222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Lucida Sans Unicode</vt:lpstr>
      <vt:lpstr>Microsoft Sans Serif</vt:lpstr>
      <vt:lpstr>Tekton Pro Light</vt:lpstr>
      <vt:lpstr>Times New Roman</vt:lpstr>
      <vt:lpstr>Verdana</vt:lpstr>
      <vt:lpstr>Office Theme</vt:lpstr>
      <vt:lpstr>Introduction to</vt:lpstr>
      <vt:lpstr>PowerPoint Presentation</vt:lpstr>
      <vt:lpstr>Who am I?</vt:lpstr>
      <vt:lpstr>PowerPoint Presentation</vt:lpstr>
      <vt:lpstr>What is web development?</vt:lpstr>
      <vt:lpstr>01 What is Web Development?</vt:lpstr>
      <vt:lpstr>PowerPoint Presentation</vt:lpstr>
      <vt:lpstr>02 Introduction to front end  development</vt:lpstr>
      <vt:lpstr>Front-end  Development</vt:lpstr>
      <vt:lpstr>03 What is HTML CSS and JavaScript?</vt:lpstr>
      <vt:lpstr>PowerPoint Presentation</vt:lpstr>
      <vt:lpstr>PowerPoint Presentation</vt:lpstr>
      <vt:lpstr>04 Introduction to HTML</vt:lpstr>
      <vt:lpstr>PowerPoint Presentation</vt:lpstr>
      <vt:lpstr>PowerPoint Presentation</vt:lpstr>
      <vt:lpstr>This is a Heading</vt:lpstr>
      <vt:lpstr>TD elements define table cells</vt:lpstr>
      <vt:lpstr>05 Introduction to CSS</vt:lpstr>
      <vt:lpstr>PowerPoint Presentation</vt:lpstr>
      <vt:lpstr>Selector in CSS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06 Introduction to JS</vt:lpstr>
      <vt:lpstr>PowerPoint Presentation</vt:lpstr>
      <vt:lpstr>PowerPoint Presentation</vt:lpstr>
      <vt:lpstr>07 Resources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</dc:title>
  <cp:lastModifiedBy>Juberiya  ajaz</cp:lastModifiedBy>
  <cp:revision>1</cp:revision>
  <dcterms:created xsi:type="dcterms:W3CDTF">2022-05-22T20:02:45Z</dcterms:created>
  <dcterms:modified xsi:type="dcterms:W3CDTF">2022-05-22T20:06:17Z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2022-05-22T00:00:00Z</vt:filetime>
  </property>
  <property fmtid="{D5CDD505-2E9C-101B-9397-08002B2CF9AE}" pid="3" name="Creator">
    <vt:lpwstr>Chromium</vt:lpwstr>
  </property>
  <property fmtid="{D5CDD505-2E9C-101B-9397-08002B2CF9AE}" pid="4" name="LastSaved">
    <vt:filetime>2022-05-22T00:00:00Z</vt:filetime>
  </property>
</Properties>
</file>